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sldIdLst>
    <p:sldId id="256" r:id="rId2"/>
    <p:sldId id="280" r:id="rId3"/>
    <p:sldId id="257" r:id="rId4"/>
    <p:sldId id="258" r:id="rId5"/>
    <p:sldId id="261" r:id="rId6"/>
    <p:sldId id="262" r:id="rId7"/>
    <p:sldId id="263" r:id="rId8"/>
    <p:sldId id="265" r:id="rId9"/>
    <p:sldId id="275" r:id="rId10"/>
    <p:sldId id="266" r:id="rId11"/>
    <p:sldId id="267" r:id="rId12"/>
    <p:sldId id="268" r:id="rId13"/>
    <p:sldId id="270" r:id="rId14"/>
    <p:sldId id="269" r:id="rId15"/>
    <p:sldId id="279" r:id="rId16"/>
    <p:sldId id="271" r:id="rId17"/>
    <p:sldId id="272" r:id="rId18"/>
    <p:sldId id="273" r:id="rId19"/>
    <p:sldId id="276" r:id="rId20"/>
    <p:sldId id="278" r:id="rId21"/>
    <p:sldId id="259" r:id="rId22"/>
    <p:sldId id="26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3" d="100"/>
          <a:sy n="123" d="100"/>
        </p:scale>
        <p:origin x="12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Singh" userId="09639398d9f4e8f2" providerId="LiveId" clId="{7154532B-7518-460F-A239-2847583B0E26}"/>
    <pc:docChg chg="undo custSel addSld delSld modSld">
      <pc:chgData name="Saurabh Singh" userId="09639398d9f4e8f2" providerId="LiveId" clId="{7154532B-7518-460F-A239-2847583B0E26}" dt="2024-03-26T08:09:45.379" v="203" actId="1076"/>
      <pc:docMkLst>
        <pc:docMk/>
      </pc:docMkLst>
      <pc:sldChg chg="addSp delSp modSp mod">
        <pc:chgData name="Saurabh Singh" userId="09639398d9f4e8f2" providerId="LiveId" clId="{7154532B-7518-460F-A239-2847583B0E26}" dt="2024-03-26T08:09:45.379" v="203" actId="1076"/>
        <pc:sldMkLst>
          <pc:docMk/>
          <pc:sldMk cId="2310439467" sldId="261"/>
        </pc:sldMkLst>
        <pc:picChg chg="del">
          <ac:chgData name="Saurabh Singh" userId="09639398d9f4e8f2" providerId="LiveId" clId="{7154532B-7518-460F-A239-2847583B0E26}" dt="2024-03-26T08:09:28.926" v="199" actId="478"/>
          <ac:picMkLst>
            <pc:docMk/>
            <pc:sldMk cId="2310439467" sldId="261"/>
            <ac:picMk id="7" creationId="{C52F81D8-5848-898C-A412-3B6EE454A955}"/>
          </ac:picMkLst>
        </pc:picChg>
        <pc:picChg chg="add mod">
          <ac:chgData name="Saurabh Singh" userId="09639398d9f4e8f2" providerId="LiveId" clId="{7154532B-7518-460F-A239-2847583B0E26}" dt="2024-03-26T08:09:45.379" v="203" actId="1076"/>
          <ac:picMkLst>
            <pc:docMk/>
            <pc:sldMk cId="2310439467" sldId="261"/>
            <ac:picMk id="2050" creationId="{77CCF7CA-6AC4-2D73-197F-FE04ADB4CC78}"/>
          </ac:picMkLst>
        </pc:picChg>
      </pc:sldChg>
      <pc:sldChg chg="modSp mod">
        <pc:chgData name="Saurabh Singh" userId="09639398d9f4e8f2" providerId="LiveId" clId="{7154532B-7518-460F-A239-2847583B0E26}" dt="2024-03-26T05:47:22.744" v="4" actId="1440"/>
        <pc:sldMkLst>
          <pc:docMk/>
          <pc:sldMk cId="443653357" sldId="271"/>
        </pc:sldMkLst>
        <pc:picChg chg="mod">
          <ac:chgData name="Saurabh Singh" userId="09639398d9f4e8f2" providerId="LiveId" clId="{7154532B-7518-460F-A239-2847583B0E26}" dt="2024-03-26T05:47:22.744" v="4" actId="1440"/>
          <ac:picMkLst>
            <pc:docMk/>
            <pc:sldMk cId="443653357" sldId="271"/>
            <ac:picMk id="5" creationId="{632CC219-9673-F8CB-8608-79A839E9F893}"/>
          </ac:picMkLst>
        </pc:picChg>
      </pc:sldChg>
      <pc:sldChg chg="modSp mod">
        <pc:chgData name="Saurabh Singh" userId="09639398d9f4e8f2" providerId="LiveId" clId="{7154532B-7518-460F-A239-2847583B0E26}" dt="2024-03-26T05:47:45.519" v="5" actId="1440"/>
        <pc:sldMkLst>
          <pc:docMk/>
          <pc:sldMk cId="3306632313" sldId="272"/>
        </pc:sldMkLst>
        <pc:picChg chg="mod">
          <ac:chgData name="Saurabh Singh" userId="09639398d9f4e8f2" providerId="LiveId" clId="{7154532B-7518-460F-A239-2847583B0E26}" dt="2024-03-26T05:47:45.519" v="5" actId="1440"/>
          <ac:picMkLst>
            <pc:docMk/>
            <pc:sldMk cId="3306632313" sldId="272"/>
            <ac:picMk id="6" creationId="{7FC624AE-1B4A-8D34-E9A8-F2F4DAA3E0B4}"/>
          </ac:picMkLst>
        </pc:picChg>
      </pc:sldChg>
      <pc:sldChg chg="modSp mod">
        <pc:chgData name="Saurabh Singh" userId="09639398d9f4e8f2" providerId="LiveId" clId="{7154532B-7518-460F-A239-2847583B0E26}" dt="2024-03-26T05:48:01.546" v="6" actId="1440"/>
        <pc:sldMkLst>
          <pc:docMk/>
          <pc:sldMk cId="84977340" sldId="273"/>
        </pc:sldMkLst>
        <pc:picChg chg="mod">
          <ac:chgData name="Saurabh Singh" userId="09639398d9f4e8f2" providerId="LiveId" clId="{7154532B-7518-460F-A239-2847583B0E26}" dt="2024-03-26T05:48:01.546" v="6" actId="1440"/>
          <ac:picMkLst>
            <pc:docMk/>
            <pc:sldMk cId="84977340" sldId="273"/>
            <ac:picMk id="4" creationId="{0D927611-01E1-A5BE-EC69-7770423730E3}"/>
          </ac:picMkLst>
        </pc:picChg>
        <pc:picChg chg="mod">
          <ac:chgData name="Saurabh Singh" userId="09639398d9f4e8f2" providerId="LiveId" clId="{7154532B-7518-460F-A239-2847583B0E26}" dt="2024-03-26T05:48:01.546" v="6" actId="1440"/>
          <ac:picMkLst>
            <pc:docMk/>
            <pc:sldMk cId="84977340" sldId="273"/>
            <ac:picMk id="6" creationId="{4F9FE256-6871-0AB4-3E71-8AC3C03A3487}"/>
          </ac:picMkLst>
        </pc:picChg>
        <pc:picChg chg="mod">
          <ac:chgData name="Saurabh Singh" userId="09639398d9f4e8f2" providerId="LiveId" clId="{7154532B-7518-460F-A239-2847583B0E26}" dt="2024-03-26T05:48:01.546" v="6" actId="1440"/>
          <ac:picMkLst>
            <pc:docMk/>
            <pc:sldMk cId="84977340" sldId="273"/>
            <ac:picMk id="8" creationId="{8C5A79B0-FB27-EEEF-6CEF-4C858E4222ED}"/>
          </ac:picMkLst>
        </pc:picChg>
        <pc:picChg chg="mod">
          <ac:chgData name="Saurabh Singh" userId="09639398d9f4e8f2" providerId="LiveId" clId="{7154532B-7518-460F-A239-2847583B0E26}" dt="2024-03-26T05:48:01.546" v="6" actId="1440"/>
          <ac:picMkLst>
            <pc:docMk/>
            <pc:sldMk cId="84977340" sldId="273"/>
            <ac:picMk id="10" creationId="{8F1F62CD-BECC-7828-7B12-D1D8EFBFF5C0}"/>
          </ac:picMkLst>
        </pc:picChg>
      </pc:sldChg>
      <pc:sldChg chg="modSp mod">
        <pc:chgData name="Saurabh Singh" userId="09639398d9f4e8f2" providerId="LiveId" clId="{7154532B-7518-460F-A239-2847583B0E26}" dt="2024-03-26T05:48:49.654" v="7" actId="1440"/>
        <pc:sldMkLst>
          <pc:docMk/>
          <pc:sldMk cId="277743716" sldId="276"/>
        </pc:sldMkLst>
        <pc:picChg chg="mod">
          <ac:chgData name="Saurabh Singh" userId="09639398d9f4e8f2" providerId="LiveId" clId="{7154532B-7518-460F-A239-2847583B0E26}" dt="2024-03-26T05:48:49.654" v="7" actId="1440"/>
          <ac:picMkLst>
            <pc:docMk/>
            <pc:sldMk cId="277743716" sldId="276"/>
            <ac:picMk id="3" creationId="{163B0E6A-53BA-1AB7-87EF-93D9398DD42C}"/>
          </ac:picMkLst>
        </pc:picChg>
        <pc:picChg chg="mod">
          <ac:chgData name="Saurabh Singh" userId="09639398d9f4e8f2" providerId="LiveId" clId="{7154532B-7518-460F-A239-2847583B0E26}" dt="2024-03-26T05:48:49.654" v="7" actId="1440"/>
          <ac:picMkLst>
            <pc:docMk/>
            <pc:sldMk cId="277743716" sldId="276"/>
            <ac:picMk id="5" creationId="{CC9F592D-E287-3183-C20D-815B86EDEDE7}"/>
          </ac:picMkLst>
        </pc:picChg>
      </pc:sldChg>
      <pc:sldChg chg="addSp delSp modSp mod">
        <pc:chgData name="Saurabh Singh" userId="09639398d9f4e8f2" providerId="LiveId" clId="{7154532B-7518-460F-A239-2847583B0E26}" dt="2024-03-26T05:53:16.607" v="42" actId="1076"/>
        <pc:sldMkLst>
          <pc:docMk/>
          <pc:sldMk cId="295301692" sldId="278"/>
        </pc:sldMkLst>
        <pc:spChg chg="add del mod">
          <ac:chgData name="Saurabh Singh" userId="09639398d9f4e8f2" providerId="LiveId" clId="{7154532B-7518-460F-A239-2847583B0E26}" dt="2024-03-26T05:52:21.665" v="27" actId="478"/>
          <ac:spMkLst>
            <pc:docMk/>
            <pc:sldMk cId="295301692" sldId="278"/>
            <ac:spMk id="6" creationId="{135F3F90-6295-B440-A21E-3EFD72F1AFE6}"/>
          </ac:spMkLst>
        </pc:spChg>
        <pc:spChg chg="add mod">
          <ac:chgData name="Saurabh Singh" userId="09639398d9f4e8f2" providerId="LiveId" clId="{7154532B-7518-460F-A239-2847583B0E26}" dt="2024-03-26T05:53:16.607" v="42" actId="1076"/>
          <ac:spMkLst>
            <pc:docMk/>
            <pc:sldMk cId="295301692" sldId="278"/>
            <ac:spMk id="19" creationId="{A3F00BE3-CED7-874B-8F33-F2866FF1AE31}"/>
          </ac:spMkLst>
        </pc:spChg>
        <pc:grpChg chg="mod">
          <ac:chgData name="Saurabh Singh" userId="09639398d9f4e8f2" providerId="LiveId" clId="{7154532B-7518-460F-A239-2847583B0E26}" dt="2024-03-26T05:52:15.367" v="22"/>
          <ac:grpSpMkLst>
            <pc:docMk/>
            <pc:sldMk cId="295301692" sldId="278"/>
            <ac:grpSpMk id="13" creationId="{718665E9-D7A9-DEB3-2D67-F949A5A5AA2F}"/>
          </ac:grpSpMkLst>
        </pc:grpChg>
        <pc:grpChg chg="del mod">
          <ac:chgData name="Saurabh Singh" userId="09639398d9f4e8f2" providerId="LiveId" clId="{7154532B-7518-460F-A239-2847583B0E26}" dt="2024-03-26T05:52:24.007" v="28" actId="478"/>
          <ac:grpSpMkLst>
            <pc:docMk/>
            <pc:sldMk cId="295301692" sldId="278"/>
            <ac:grpSpMk id="16" creationId="{44AE33B9-7081-773D-0164-7C7D95403E9B}"/>
          </ac:grpSpMkLst>
        </pc:grpChg>
        <pc:grpChg chg="del mod">
          <ac:chgData name="Saurabh Singh" userId="09639398d9f4e8f2" providerId="LiveId" clId="{7154532B-7518-460F-A239-2847583B0E26}" dt="2024-03-26T05:52:53.381" v="37" actId="478"/>
          <ac:grpSpMkLst>
            <pc:docMk/>
            <pc:sldMk cId="295301692" sldId="278"/>
            <ac:grpSpMk id="23" creationId="{B329EBD8-F61B-3671-7D1C-2E46FEE55B00}"/>
          </ac:grpSpMkLst>
        </pc:grpChg>
        <pc:picChg chg="add del mod">
          <ac:chgData name="Saurabh Singh" userId="09639398d9f4e8f2" providerId="LiveId" clId="{7154532B-7518-460F-A239-2847583B0E26}" dt="2024-03-26T05:53:02.847" v="39" actId="1076"/>
          <ac:picMkLst>
            <pc:docMk/>
            <pc:sldMk cId="295301692" sldId="278"/>
            <ac:picMk id="3" creationId="{6CC0032D-7D55-4E71-A578-4A7F78AC0156}"/>
          </ac:picMkLst>
        </pc:picChg>
        <pc:inkChg chg="add del">
          <ac:chgData name="Saurabh Singh" userId="09639398d9f4e8f2" providerId="LiveId" clId="{7154532B-7518-460F-A239-2847583B0E26}" dt="2024-03-26T05:52:04.029" v="12"/>
          <ac:inkMkLst>
            <pc:docMk/>
            <pc:sldMk cId="295301692" sldId="278"/>
            <ac:inkMk id="2" creationId="{E95933F6-5EB1-5BC2-B19D-E8BF83EC294F}"/>
          </ac:inkMkLst>
        </pc:inkChg>
        <pc:inkChg chg="add del">
          <ac:chgData name="Saurabh Singh" userId="09639398d9f4e8f2" providerId="LiveId" clId="{7154532B-7518-460F-A239-2847583B0E26}" dt="2024-03-26T05:52:07.235" v="14" actId="9405"/>
          <ac:inkMkLst>
            <pc:docMk/>
            <pc:sldMk cId="295301692" sldId="278"/>
            <ac:inkMk id="7" creationId="{902DA821-3CEA-B8A7-8A68-6E8BB6611AD7}"/>
          </ac:inkMkLst>
        </pc:inkChg>
        <pc:inkChg chg="add">
          <ac:chgData name="Saurabh Singh" userId="09639398d9f4e8f2" providerId="LiveId" clId="{7154532B-7518-460F-A239-2847583B0E26}" dt="2024-03-26T05:52:08.570" v="15" actId="9405"/>
          <ac:inkMkLst>
            <pc:docMk/>
            <pc:sldMk cId="295301692" sldId="278"/>
            <ac:inkMk id="8" creationId="{0AE2B38F-D653-D59E-54FF-784D0D887B89}"/>
          </ac:inkMkLst>
        </pc:inkChg>
        <pc:inkChg chg="add del">
          <ac:chgData name="Saurabh Singh" userId="09639398d9f4e8f2" providerId="LiveId" clId="{7154532B-7518-460F-A239-2847583B0E26}" dt="2024-03-26T05:52:13.588" v="19" actId="9405"/>
          <ac:inkMkLst>
            <pc:docMk/>
            <pc:sldMk cId="295301692" sldId="278"/>
            <ac:inkMk id="9" creationId="{D09CF003-5455-AC98-8283-0F18EF03B935}"/>
          </ac:inkMkLst>
        </pc:inkChg>
        <pc:inkChg chg="add del">
          <ac:chgData name="Saurabh Singh" userId="09639398d9f4e8f2" providerId="LiveId" clId="{7154532B-7518-460F-A239-2847583B0E26}" dt="2024-03-26T05:52:13.132" v="18" actId="9405"/>
          <ac:inkMkLst>
            <pc:docMk/>
            <pc:sldMk cId="295301692" sldId="278"/>
            <ac:inkMk id="10" creationId="{F4FFE8DF-7483-E05D-0C60-B1143610F6FC}"/>
          </ac:inkMkLst>
        </pc:inkChg>
        <pc:inkChg chg="add mod">
          <ac:chgData name="Saurabh Singh" userId="09639398d9f4e8f2" providerId="LiveId" clId="{7154532B-7518-460F-A239-2847583B0E26}" dt="2024-03-26T05:52:15.367" v="22"/>
          <ac:inkMkLst>
            <pc:docMk/>
            <pc:sldMk cId="295301692" sldId="278"/>
            <ac:inkMk id="11" creationId="{B2F5C734-AEC4-B1F4-63F5-7653011190E7}"/>
          </ac:inkMkLst>
        </pc:inkChg>
        <pc:inkChg chg="add mod">
          <ac:chgData name="Saurabh Singh" userId="09639398d9f4e8f2" providerId="LiveId" clId="{7154532B-7518-460F-A239-2847583B0E26}" dt="2024-03-26T05:52:15.367" v="22"/>
          <ac:inkMkLst>
            <pc:docMk/>
            <pc:sldMk cId="295301692" sldId="278"/>
            <ac:inkMk id="12" creationId="{081C839B-1312-CF52-AB0F-79B57A68DC9E}"/>
          </ac:inkMkLst>
        </pc:inkChg>
        <pc:inkChg chg="add mod">
          <ac:chgData name="Saurabh Singh" userId="09639398d9f4e8f2" providerId="LiveId" clId="{7154532B-7518-460F-A239-2847583B0E26}" dt="2024-03-26T05:52:17.179" v="25"/>
          <ac:inkMkLst>
            <pc:docMk/>
            <pc:sldMk cId="295301692" sldId="278"/>
            <ac:inkMk id="14" creationId="{8CAF9117-ECDF-100F-3939-42583AF1F787}"/>
          </ac:inkMkLst>
        </pc:inkChg>
        <pc:inkChg chg="add mod">
          <ac:chgData name="Saurabh Singh" userId="09639398d9f4e8f2" providerId="LiveId" clId="{7154532B-7518-460F-A239-2847583B0E26}" dt="2024-03-26T05:52:17.179" v="25"/>
          <ac:inkMkLst>
            <pc:docMk/>
            <pc:sldMk cId="295301692" sldId="278"/>
            <ac:inkMk id="15" creationId="{B19BB637-A1D4-6EF5-C09E-CCB1391ABE69}"/>
          </ac:inkMkLst>
        </pc:inkChg>
        <pc:inkChg chg="add">
          <ac:chgData name="Saurabh Singh" userId="09639398d9f4e8f2" providerId="LiveId" clId="{7154532B-7518-460F-A239-2847583B0E26}" dt="2024-03-26T05:52:18.156" v="26" actId="9405"/>
          <ac:inkMkLst>
            <pc:docMk/>
            <pc:sldMk cId="295301692" sldId="278"/>
            <ac:inkMk id="17" creationId="{3C633D38-9BA9-34C6-24CE-C53EA8406876}"/>
          </ac:inkMkLst>
        </pc:inkChg>
        <pc:inkChg chg="add del">
          <ac:chgData name="Saurabh Singh" userId="09639398d9f4e8f2" providerId="LiveId" clId="{7154532B-7518-460F-A239-2847583B0E26}" dt="2024-03-26T05:52:35.225" v="30"/>
          <ac:inkMkLst>
            <pc:docMk/>
            <pc:sldMk cId="295301692" sldId="278"/>
            <ac:inkMk id="18" creationId="{6D08EF65-617F-FF37-35C6-076E6A7F94E1}"/>
          </ac:inkMkLst>
        </pc:inkChg>
        <pc:inkChg chg="add mod">
          <ac:chgData name="Saurabh Singh" userId="09639398d9f4e8f2" providerId="LiveId" clId="{7154532B-7518-460F-A239-2847583B0E26}" dt="2024-03-26T05:52:44.257" v="34"/>
          <ac:inkMkLst>
            <pc:docMk/>
            <pc:sldMk cId="295301692" sldId="278"/>
            <ac:inkMk id="20" creationId="{B4C366C2-B995-0993-CF43-2A428A1907AE}"/>
          </ac:inkMkLst>
        </pc:inkChg>
        <pc:inkChg chg="add">
          <ac:chgData name="Saurabh Singh" userId="09639398d9f4e8f2" providerId="LiveId" clId="{7154532B-7518-460F-A239-2847583B0E26}" dt="2024-03-26T05:52:43.268" v="32" actId="9405"/>
          <ac:inkMkLst>
            <pc:docMk/>
            <pc:sldMk cId="295301692" sldId="278"/>
            <ac:inkMk id="21" creationId="{6B6D8992-7876-7A6D-82B5-C9AA87D6A3B8}"/>
          </ac:inkMkLst>
        </pc:inkChg>
        <pc:inkChg chg="add mod">
          <ac:chgData name="Saurabh Singh" userId="09639398d9f4e8f2" providerId="LiveId" clId="{7154532B-7518-460F-A239-2847583B0E26}" dt="2024-03-26T05:52:44.257" v="34"/>
          <ac:inkMkLst>
            <pc:docMk/>
            <pc:sldMk cId="295301692" sldId="278"/>
            <ac:inkMk id="22" creationId="{5F534FE9-C7EB-1B8A-89E1-CE9FD6905021}"/>
          </ac:inkMkLst>
        </pc:inkChg>
      </pc:sldChg>
      <pc:sldChg chg="modSp">
        <pc:chgData name="Saurabh Singh" userId="09639398d9f4e8f2" providerId="LiveId" clId="{7154532B-7518-460F-A239-2847583B0E26}" dt="2024-03-26T05:46:42.758" v="3" actId="1076"/>
        <pc:sldMkLst>
          <pc:docMk/>
          <pc:sldMk cId="2543050408" sldId="279"/>
        </pc:sldMkLst>
        <pc:picChg chg="mod">
          <ac:chgData name="Saurabh Singh" userId="09639398d9f4e8f2" providerId="LiveId" clId="{7154532B-7518-460F-A239-2847583B0E26}" dt="2024-03-26T05:46:42.758" v="3" actId="1076"/>
          <ac:picMkLst>
            <pc:docMk/>
            <pc:sldMk cId="2543050408" sldId="279"/>
            <ac:picMk id="1026" creationId="{C994BDFE-2359-1EBF-1526-953BBE775C4E}"/>
          </ac:picMkLst>
        </pc:picChg>
        <pc:picChg chg="mod">
          <ac:chgData name="Saurabh Singh" userId="09639398d9f4e8f2" providerId="LiveId" clId="{7154532B-7518-460F-A239-2847583B0E26}" dt="2024-03-26T05:46:37.278" v="2" actId="1076"/>
          <ac:picMkLst>
            <pc:docMk/>
            <pc:sldMk cId="2543050408" sldId="279"/>
            <ac:picMk id="1028" creationId="{1C48D541-CD6F-81A6-4369-56F9A672E1FE}"/>
          </ac:picMkLst>
        </pc:picChg>
      </pc:sldChg>
      <pc:sldChg chg="addSp modSp new mod">
        <pc:chgData name="Saurabh Singh" userId="09639398d9f4e8f2" providerId="LiveId" clId="{7154532B-7518-460F-A239-2847583B0E26}" dt="2024-03-26T08:03:13.141" v="159" actId="1076"/>
        <pc:sldMkLst>
          <pc:docMk/>
          <pc:sldMk cId="2182315174" sldId="280"/>
        </pc:sldMkLst>
        <pc:spChg chg="mod">
          <ac:chgData name="Saurabh Singh" userId="09639398d9f4e8f2" providerId="LiveId" clId="{7154532B-7518-460F-A239-2847583B0E26}" dt="2024-03-26T08:00:29.223" v="58" actId="20577"/>
          <ac:spMkLst>
            <pc:docMk/>
            <pc:sldMk cId="2182315174" sldId="280"/>
            <ac:spMk id="2" creationId="{5B1A4686-D15E-B85F-EAA3-8EB5D5ADA85B}"/>
          </ac:spMkLst>
        </pc:spChg>
        <pc:spChg chg="mod">
          <ac:chgData name="Saurabh Singh" userId="09639398d9f4e8f2" providerId="LiveId" clId="{7154532B-7518-460F-A239-2847583B0E26}" dt="2024-03-26T08:01:03.454" v="120" actId="20577"/>
          <ac:spMkLst>
            <pc:docMk/>
            <pc:sldMk cId="2182315174" sldId="280"/>
            <ac:spMk id="3" creationId="{9E4F2721-E2DF-D541-F158-B5D2DEC55C87}"/>
          </ac:spMkLst>
        </pc:spChg>
        <pc:spChg chg="add mod">
          <ac:chgData name="Saurabh Singh" userId="09639398d9f4e8f2" providerId="LiveId" clId="{7154532B-7518-460F-A239-2847583B0E26}" dt="2024-03-26T08:03:13.141" v="159" actId="1076"/>
          <ac:spMkLst>
            <pc:docMk/>
            <pc:sldMk cId="2182315174" sldId="280"/>
            <ac:spMk id="6" creationId="{F591EAEB-7965-CDBC-6719-8BDF98AC0140}"/>
          </ac:spMkLst>
        </pc:spChg>
        <pc:picChg chg="add mod">
          <ac:chgData name="Saurabh Singh" userId="09639398d9f4e8f2" providerId="LiveId" clId="{7154532B-7518-460F-A239-2847583B0E26}" dt="2024-03-26T08:01:36.457" v="123" actId="1076"/>
          <ac:picMkLst>
            <pc:docMk/>
            <pc:sldMk cId="2182315174" sldId="280"/>
            <ac:picMk id="4" creationId="{D70D986C-8F8A-765A-A17E-A4FB7025BF61}"/>
          </ac:picMkLst>
        </pc:picChg>
        <pc:picChg chg="add mod">
          <ac:chgData name="Saurabh Singh" userId="09639398d9f4e8f2" providerId="LiveId" clId="{7154532B-7518-460F-A239-2847583B0E26}" dt="2024-03-26T08:01:45.360" v="125" actId="1076"/>
          <ac:picMkLst>
            <pc:docMk/>
            <pc:sldMk cId="2182315174" sldId="280"/>
            <ac:picMk id="5" creationId="{47623C42-5BA2-E70E-BF5A-0C88128C6BFC}"/>
          </ac:picMkLst>
        </pc:picChg>
      </pc:sldChg>
      <pc:sldChg chg="addSp delSp modSp new mod">
        <pc:chgData name="Saurabh Singh" userId="09639398d9f4e8f2" providerId="LiveId" clId="{7154532B-7518-460F-A239-2847583B0E26}" dt="2024-03-26T08:08:10.039" v="196" actId="1076"/>
        <pc:sldMkLst>
          <pc:docMk/>
          <pc:sldMk cId="246127690" sldId="281"/>
        </pc:sldMkLst>
        <pc:spChg chg="mod ord">
          <ac:chgData name="Saurabh Singh" userId="09639398d9f4e8f2" providerId="LiveId" clId="{7154532B-7518-460F-A239-2847583B0E26}" dt="2024-03-26T08:08:10.039" v="196" actId="1076"/>
          <ac:spMkLst>
            <pc:docMk/>
            <pc:sldMk cId="246127690" sldId="281"/>
            <ac:spMk id="2" creationId="{F702EB98-C496-F42D-8E6D-DD4FD0C6AE08}"/>
          </ac:spMkLst>
        </pc:spChg>
        <pc:spChg chg="del">
          <ac:chgData name="Saurabh Singh" userId="09639398d9f4e8f2" providerId="LiveId" clId="{7154532B-7518-460F-A239-2847583B0E26}" dt="2024-03-26T08:04:45.265" v="174"/>
          <ac:spMkLst>
            <pc:docMk/>
            <pc:sldMk cId="246127690" sldId="281"/>
            <ac:spMk id="3" creationId="{2F3D0C4A-FAE8-E70A-303E-D0EBC45E7457}"/>
          </ac:spMkLst>
        </pc:spChg>
        <pc:spChg chg="add del mod">
          <ac:chgData name="Saurabh Singh" userId="09639398d9f4e8f2" providerId="LiveId" clId="{7154532B-7518-460F-A239-2847583B0E26}" dt="2024-03-26T08:07:02.305" v="186"/>
          <ac:spMkLst>
            <pc:docMk/>
            <pc:sldMk cId="246127690" sldId="281"/>
            <ac:spMk id="4" creationId="{CDBA49E1-14BB-7CD4-153D-CCB2728E826D}"/>
          </ac:spMkLst>
        </pc:spChg>
        <pc:picChg chg="add mod">
          <ac:chgData name="Saurabh Singh" userId="09639398d9f4e8f2" providerId="LiveId" clId="{7154532B-7518-460F-A239-2847583B0E26}" dt="2024-03-26T08:07:51.576" v="189" actId="1076"/>
          <ac:picMkLst>
            <pc:docMk/>
            <pc:sldMk cId="246127690" sldId="281"/>
            <ac:picMk id="1026" creationId="{E6B66055-BFAE-2FBD-A5BB-7217AFD21C8E}"/>
          </ac:picMkLst>
        </pc:picChg>
      </pc:sldChg>
      <pc:sldChg chg="new del">
        <pc:chgData name="Saurabh Singh" userId="09639398d9f4e8f2" providerId="LiveId" clId="{7154532B-7518-460F-A239-2847583B0E26}" dt="2024-03-26T08:09:24.923" v="198" actId="680"/>
        <pc:sldMkLst>
          <pc:docMk/>
          <pc:sldMk cId="2067118004" sldId="28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05:52:08.570"/>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05:52:14.705"/>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05:52:15.241"/>
    </inkml:context>
    <inkml:brush xml:id="br0">
      <inkml:brushProperty name="width" value="0.035" units="cm"/>
      <inkml:brushProperty name="height" value="0.035" units="cm"/>
      <inkml:brushProperty name="color" value="#E71224"/>
    </inkml:brush>
  </inkml:definitions>
  <inkml:trace contextRef="#ctx0" brushRef="#br0">0 1 24575,'0'0'-8191</inkml:trace>
  <inkml:trace contextRef="#ctx0" brushRef="#br0" timeOffset="1">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05:52:18.156"/>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6T05:52:43.268"/>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55513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22743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708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211345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473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108185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1165403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954081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349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AA087-DD11-4BD4-AFA0-5C75FC522A9D}" type="datetimeFigureOut">
              <a:rPr lang="en-IN" smtClean="0"/>
              <a:t>26-03-2024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18955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AA087-DD11-4BD4-AFA0-5C75FC522A9D}" type="datetimeFigureOut">
              <a:rPr lang="en-IN" smtClean="0"/>
              <a:t>26-03-2024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41966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AA087-DD11-4BD4-AFA0-5C75FC522A9D}" type="datetimeFigureOut">
              <a:rPr lang="en-IN" smtClean="0"/>
              <a:t>26-03-2024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197235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BAA087-DD11-4BD4-AFA0-5C75FC522A9D}" type="datetimeFigureOut">
              <a:rPr lang="en-IN" smtClean="0"/>
              <a:t>26-03-2024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2555496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BAA087-DD11-4BD4-AFA0-5C75FC522A9D}" type="datetimeFigureOut">
              <a:rPr lang="en-IN" smtClean="0"/>
              <a:t>26-03-2024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114901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BAA087-DD11-4BD4-AFA0-5C75FC522A9D}" type="datetimeFigureOut">
              <a:rPr lang="en-IN" smtClean="0"/>
              <a:t>26-03-2024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9D5E5A-0FB5-4A4F-8F4F-EBCA1B82A3FE}" type="slidenum">
              <a:rPr lang="en-IN" smtClean="0"/>
              <a:t>‹#›</a:t>
            </a:fld>
            <a:endParaRPr lang="en-IN"/>
          </a:p>
        </p:txBody>
      </p:sp>
    </p:spTree>
    <p:extLst>
      <p:ext uri="{BB962C8B-B14F-4D97-AF65-F5344CB8AC3E}">
        <p14:creationId xmlns:p14="http://schemas.microsoft.com/office/powerpoint/2010/main" val="3192404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9D5E5A-0FB5-4A4F-8F4F-EBCA1B82A3FE}" type="slidenum">
              <a:rPr lang="en-IN" smtClean="0"/>
              <a:t>‹#›</a:t>
            </a:fld>
            <a:endParaRPr lang="en-IN"/>
          </a:p>
        </p:txBody>
      </p:sp>
      <p:sp>
        <p:nvSpPr>
          <p:cNvPr id="5" name="Date Placeholder 4"/>
          <p:cNvSpPr>
            <a:spLocks noGrp="1"/>
          </p:cNvSpPr>
          <p:nvPr>
            <p:ph type="dt" sz="half" idx="10"/>
          </p:nvPr>
        </p:nvSpPr>
        <p:spPr/>
        <p:txBody>
          <a:bodyPr/>
          <a:lstStyle/>
          <a:p>
            <a:fld id="{D2BAA087-DD11-4BD4-AFA0-5C75FC522A9D}" type="datetimeFigureOut">
              <a:rPr lang="en-IN" smtClean="0"/>
              <a:t>26-03-2024</a:t>
            </a:fld>
            <a:endParaRPr lang="en-IN"/>
          </a:p>
        </p:txBody>
      </p:sp>
    </p:spTree>
    <p:extLst>
      <p:ext uri="{BB962C8B-B14F-4D97-AF65-F5344CB8AC3E}">
        <p14:creationId xmlns:p14="http://schemas.microsoft.com/office/powerpoint/2010/main" val="370088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BAA087-DD11-4BD4-AFA0-5C75FC522A9D}" type="datetimeFigureOut">
              <a:rPr lang="en-IN" smtClean="0"/>
              <a:t>26-03-2024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9D5E5A-0FB5-4A4F-8F4F-EBCA1B82A3FE}" type="slidenum">
              <a:rPr lang="en-IN" smtClean="0"/>
              <a:t>‹#›</a:t>
            </a:fld>
            <a:endParaRPr lang="en-IN"/>
          </a:p>
        </p:txBody>
      </p:sp>
    </p:spTree>
    <p:extLst>
      <p:ext uri="{BB962C8B-B14F-4D97-AF65-F5344CB8AC3E}">
        <p14:creationId xmlns:p14="http://schemas.microsoft.com/office/powerpoint/2010/main" val="5583160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AD8937F-9BAC-0F47-25C4-A65069F34771}"/>
              </a:ext>
            </a:extLst>
          </p:cNvPr>
          <p:cNvSpPr>
            <a:spLocks noGrp="1"/>
          </p:cNvSpPr>
          <p:nvPr>
            <p:ph type="subTitle" idx="1"/>
          </p:nvPr>
        </p:nvSpPr>
        <p:spPr>
          <a:xfrm>
            <a:off x="1507067" y="4050833"/>
            <a:ext cx="10122958" cy="1096899"/>
          </a:xfrm>
        </p:spPr>
        <p:txBody>
          <a:bodyPr>
            <a:normAutofit/>
          </a:bodyPr>
          <a:lstStyle/>
          <a:p>
            <a:r>
              <a:rPr lang="en-IN" sz="3600" b="1" dirty="0">
                <a:solidFill>
                  <a:srgbClr val="FFFF00"/>
                </a:solidFill>
                <a:latin typeface="Calibri" panose="020F0502020204030204" pitchFamily="34" charset="0"/>
                <a:ea typeface="Calibri" panose="020F0502020204030204" pitchFamily="34" charset="0"/>
                <a:cs typeface="Calibri" panose="020F0502020204030204" pitchFamily="34" charset="0"/>
              </a:rPr>
              <a:t>Streamlining News Access with SQL</a:t>
            </a:r>
          </a:p>
        </p:txBody>
      </p:sp>
    </p:spTree>
    <p:extLst>
      <p:ext uri="{BB962C8B-B14F-4D97-AF65-F5344CB8AC3E}">
        <p14:creationId xmlns:p14="http://schemas.microsoft.com/office/powerpoint/2010/main" val="2258473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71ABEC94-845D-9CD4-E1DD-12FD814F1F8D}"/>
              </a:ext>
            </a:extLst>
          </p:cNvPr>
          <p:cNvGraphicFramePr>
            <a:graphicFrameLocks/>
          </p:cNvGraphicFramePr>
          <p:nvPr>
            <p:extLst>
              <p:ext uri="{D42A27DB-BD31-4B8C-83A1-F6EECF244321}">
                <p14:modId xmlns:p14="http://schemas.microsoft.com/office/powerpoint/2010/main" val="2104767594"/>
              </p:ext>
            </p:extLst>
          </p:nvPr>
        </p:nvGraphicFramePr>
        <p:xfrm>
          <a:off x="8165284" y="862410"/>
          <a:ext cx="4026716" cy="5191760"/>
        </p:xfrm>
        <a:graphic>
          <a:graphicData uri="http://schemas.openxmlformats.org/drawingml/2006/table">
            <a:tbl>
              <a:tblPr bandRow="1">
                <a:tableStyleId>{8A107856-5554-42FB-B03E-39F5DBC370BA}</a:tableStyleId>
              </a:tblPr>
              <a:tblGrid>
                <a:gridCol w="1166285">
                  <a:extLst>
                    <a:ext uri="{9D8B030D-6E8A-4147-A177-3AD203B41FA5}">
                      <a16:colId xmlns:a16="http://schemas.microsoft.com/office/drawing/2014/main" val="3581370278"/>
                    </a:ext>
                  </a:extLst>
                </a:gridCol>
                <a:gridCol w="2860431">
                  <a:extLst>
                    <a:ext uri="{9D8B030D-6E8A-4147-A177-3AD203B41FA5}">
                      <a16:colId xmlns:a16="http://schemas.microsoft.com/office/drawing/2014/main" val="3044935790"/>
                    </a:ext>
                  </a:extLst>
                </a:gridCol>
              </a:tblGrid>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article_id</a:t>
                      </a:r>
                      <a:r>
                        <a:rPr lang="en-US" sz="11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Uniquely identifies each article</a:t>
                      </a:r>
                    </a:p>
                  </a:txBody>
                  <a:tcPr/>
                </a:tc>
                <a:extLst>
                  <a:ext uri="{0D108BD9-81ED-4DB2-BD59-A6C34878D82A}">
                    <a16:rowId xmlns:a16="http://schemas.microsoft.com/office/drawing/2014/main" val="3247913384"/>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title</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The title of the article</a:t>
                      </a:r>
                    </a:p>
                  </a:txBody>
                  <a:tcPr/>
                </a:tc>
                <a:extLst>
                  <a:ext uri="{0D108BD9-81ED-4DB2-BD59-A6C34878D82A}">
                    <a16:rowId xmlns:a16="http://schemas.microsoft.com/office/drawing/2014/main" val="184901689"/>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subtitle</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Subtitle of the article</a:t>
                      </a:r>
                    </a:p>
                  </a:txBody>
                  <a:tcPr/>
                </a:tc>
                <a:extLst>
                  <a:ext uri="{0D108BD9-81ED-4DB2-BD59-A6C34878D82A}">
                    <a16:rowId xmlns:a16="http://schemas.microsoft.com/office/drawing/2014/main" val="2814805067"/>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content</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The text content of the article</a:t>
                      </a:r>
                    </a:p>
                  </a:txBody>
                  <a:tcPr/>
                </a:tc>
                <a:extLst>
                  <a:ext uri="{0D108BD9-81ED-4DB2-BD59-A6C34878D82A}">
                    <a16:rowId xmlns:a16="http://schemas.microsoft.com/office/drawing/2014/main" val="1195284166"/>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author_id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The author of the article</a:t>
                      </a:r>
                    </a:p>
                  </a:txBody>
                  <a:tcPr/>
                </a:tc>
                <a:extLst>
                  <a:ext uri="{0D108BD9-81ED-4DB2-BD59-A6C34878D82A}">
                    <a16:rowId xmlns:a16="http://schemas.microsoft.com/office/drawing/2014/main" val="4200856848"/>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pubdate</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Publication date of the article</a:t>
                      </a:r>
                    </a:p>
                  </a:txBody>
                  <a:tcPr/>
                </a:tc>
                <a:extLst>
                  <a:ext uri="{0D108BD9-81ED-4DB2-BD59-A6C34878D82A}">
                    <a16:rowId xmlns:a16="http://schemas.microsoft.com/office/drawing/2014/main" val="1157737864"/>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category_id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The category or topic of the article</a:t>
                      </a:r>
                    </a:p>
                  </a:txBody>
                  <a:tcPr/>
                </a:tc>
                <a:extLst>
                  <a:ext uri="{0D108BD9-81ED-4DB2-BD59-A6C34878D82A}">
                    <a16:rowId xmlns:a16="http://schemas.microsoft.com/office/drawing/2014/main" val="377428336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category_id2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Optional category the article 1</a:t>
                      </a:r>
                    </a:p>
                  </a:txBody>
                  <a:tcPr/>
                </a:tc>
                <a:extLst>
                  <a:ext uri="{0D108BD9-81ED-4DB2-BD59-A6C34878D82A}">
                    <a16:rowId xmlns:a16="http://schemas.microsoft.com/office/drawing/2014/main" val="3867732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category_id3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Optional category the article 2</a:t>
                      </a:r>
                    </a:p>
                  </a:txBody>
                  <a:tcPr/>
                </a:tc>
                <a:extLst>
                  <a:ext uri="{0D108BD9-81ED-4DB2-BD59-A6C34878D82A}">
                    <a16:rowId xmlns:a16="http://schemas.microsoft.com/office/drawing/2014/main" val="1288030766"/>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location_id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Geographical scope of the article</a:t>
                      </a:r>
                    </a:p>
                  </a:txBody>
                  <a:tcPr/>
                </a:tc>
                <a:extLst>
                  <a:ext uri="{0D108BD9-81ED-4DB2-BD59-A6C34878D82A}">
                    <a16:rowId xmlns:a16="http://schemas.microsoft.com/office/drawing/2014/main" val="1860925701"/>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url</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URL of the article</a:t>
                      </a:r>
                    </a:p>
                  </a:txBody>
                  <a:tcPr/>
                </a:tc>
                <a:extLst>
                  <a:ext uri="{0D108BD9-81ED-4DB2-BD59-A6C34878D82A}">
                    <a16:rowId xmlns:a16="http://schemas.microsoft.com/office/drawing/2014/main" val="3233061857"/>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source_id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Source website of the article</a:t>
                      </a:r>
                    </a:p>
                  </a:txBody>
                  <a:tcPr/>
                </a:tc>
                <a:extLst>
                  <a:ext uri="{0D108BD9-81ED-4DB2-BD59-A6C34878D82A}">
                    <a16:rowId xmlns:a16="http://schemas.microsoft.com/office/drawing/2014/main" val="1109274122"/>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lang_id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Language data about the article</a:t>
                      </a:r>
                    </a:p>
                  </a:txBody>
                  <a:tcPr/>
                </a:tc>
                <a:extLst>
                  <a:ext uri="{0D108BD9-81ED-4DB2-BD59-A6C34878D82A}">
                    <a16:rowId xmlns:a16="http://schemas.microsoft.com/office/drawing/2014/main" val="185355627"/>
                  </a:ext>
                </a:extLst>
              </a:tr>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type_id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type of the article</a:t>
                      </a:r>
                    </a:p>
                  </a:txBody>
                  <a:tcPr/>
                </a:tc>
                <a:extLst>
                  <a:ext uri="{0D108BD9-81ED-4DB2-BD59-A6C34878D82A}">
                    <a16:rowId xmlns:a16="http://schemas.microsoft.com/office/drawing/2014/main" val="3363809161"/>
                  </a:ext>
                </a:extLst>
              </a:tr>
            </a:tbl>
          </a:graphicData>
        </a:graphic>
      </p:graphicFrame>
      <p:pic>
        <p:nvPicPr>
          <p:cNvPr id="8" name="Picture 7">
            <a:extLst>
              <a:ext uri="{FF2B5EF4-FFF2-40B4-BE49-F238E27FC236}">
                <a16:creationId xmlns:a16="http://schemas.microsoft.com/office/drawing/2014/main" id="{1FEA09E1-87EC-F6FA-43C1-204F0695E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94" y="679938"/>
            <a:ext cx="7716567" cy="55411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544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1CCEFC-333D-6101-15F0-62D8ADF1D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524"/>
            <a:ext cx="4563611" cy="240276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C933B438-79F0-DADE-E0F3-307C34816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611" y="0"/>
            <a:ext cx="4123058" cy="2944536"/>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387D3CB1-B611-F3E9-5EB8-16C86176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92" y="2619342"/>
            <a:ext cx="4248130" cy="4238658"/>
          </a:xfrm>
          <a:prstGeom prst="rect">
            <a:avLst/>
          </a:prstGeom>
          <a:ln>
            <a:noFill/>
          </a:ln>
          <a:effectLst>
            <a:outerShdw blurRad="190500" algn="tl" rotWithShape="0">
              <a:srgbClr val="000000">
                <a:alpha val="70000"/>
              </a:srgbClr>
            </a:outerShdw>
          </a:effectLst>
        </p:spPr>
      </p:pic>
      <p:graphicFrame>
        <p:nvGraphicFramePr>
          <p:cNvPr id="18" name="Table 17">
            <a:extLst>
              <a:ext uri="{FF2B5EF4-FFF2-40B4-BE49-F238E27FC236}">
                <a16:creationId xmlns:a16="http://schemas.microsoft.com/office/drawing/2014/main" id="{AD1FFD72-DFFD-00E1-DE39-6DF4E564CAA4}"/>
              </a:ext>
            </a:extLst>
          </p:cNvPr>
          <p:cNvGraphicFramePr>
            <a:graphicFrameLocks noGrp="1"/>
          </p:cNvGraphicFramePr>
          <p:nvPr>
            <p:extLst>
              <p:ext uri="{D42A27DB-BD31-4B8C-83A1-F6EECF244321}">
                <p14:modId xmlns:p14="http://schemas.microsoft.com/office/powerpoint/2010/main" val="137927384"/>
              </p:ext>
            </p:extLst>
          </p:nvPr>
        </p:nvGraphicFramePr>
        <p:xfrm>
          <a:off x="9050648" y="970650"/>
          <a:ext cx="2961098" cy="2655505"/>
        </p:xfrm>
        <a:graphic>
          <a:graphicData uri="http://schemas.openxmlformats.org/drawingml/2006/table">
            <a:tbl>
              <a:tblPr bandRow="1">
                <a:tableStyleId>{5C22544A-7EE6-4342-B048-85BDC9FD1C3A}</a:tableStyleId>
              </a:tblPr>
              <a:tblGrid>
                <a:gridCol w="1480549">
                  <a:extLst>
                    <a:ext uri="{9D8B030D-6E8A-4147-A177-3AD203B41FA5}">
                      <a16:colId xmlns:a16="http://schemas.microsoft.com/office/drawing/2014/main" val="4269694295"/>
                    </a:ext>
                  </a:extLst>
                </a:gridCol>
                <a:gridCol w="1480549">
                  <a:extLst>
                    <a:ext uri="{9D8B030D-6E8A-4147-A177-3AD203B41FA5}">
                      <a16:colId xmlns:a16="http://schemas.microsoft.com/office/drawing/2014/main" val="1778309131"/>
                    </a:ext>
                  </a:extLst>
                </a:gridCol>
              </a:tblGrid>
              <a:tr h="552385">
                <a:tc>
                  <a:txBody>
                    <a:bodyPr/>
                    <a:lstStyle/>
                    <a:p>
                      <a:r>
                        <a:rPr lang="en-US" dirty="0" err="1">
                          <a:latin typeface="Calibri" panose="020F0502020204030204" pitchFamily="34" charset="0"/>
                          <a:ea typeface="Calibri" panose="020F0502020204030204" pitchFamily="34" charset="0"/>
                          <a:cs typeface="Calibri" panose="020F0502020204030204" pitchFamily="34" charset="0"/>
                        </a:rPr>
                        <a:t>lang_id</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PK</a:t>
                      </a:r>
                    </a:p>
                  </a:txBody>
                  <a:tcPr/>
                </a:tc>
                <a:extLst>
                  <a:ext uri="{0D108BD9-81ED-4DB2-BD59-A6C34878D82A}">
                    <a16:rowId xmlns:a16="http://schemas.microsoft.com/office/drawing/2014/main" val="720710165"/>
                  </a:ext>
                </a:extLst>
              </a:tr>
              <a:tr h="544818">
                <a:tc>
                  <a:txBody>
                    <a:bodyPr/>
                    <a:lstStyle/>
                    <a:p>
                      <a:r>
                        <a:rPr lang="en-US" dirty="0">
                          <a:latin typeface="Calibri" panose="020F0502020204030204" pitchFamily="34" charset="0"/>
                          <a:ea typeface="Calibri" panose="020F0502020204030204" pitchFamily="34" charset="0"/>
                          <a:cs typeface="Calibri" panose="020F0502020204030204" pitchFamily="34" charset="0"/>
                        </a:rPr>
                        <a:t>language</a:t>
                      </a: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Language of the article</a:t>
                      </a:r>
                    </a:p>
                  </a:txBody>
                  <a:tcPr/>
                </a:tc>
                <a:extLst>
                  <a:ext uri="{0D108BD9-81ED-4DB2-BD59-A6C34878D82A}">
                    <a16:rowId xmlns:a16="http://schemas.microsoft.com/office/drawing/2014/main" val="2442339011"/>
                  </a:ext>
                </a:extLst>
              </a:tr>
              <a:tr h="1362044">
                <a:tc>
                  <a:txBody>
                    <a:bodyPr/>
                    <a:lstStyle/>
                    <a:p>
                      <a:r>
                        <a:rPr lang="en-US" dirty="0" err="1">
                          <a:latin typeface="Calibri" panose="020F0502020204030204" pitchFamily="34" charset="0"/>
                          <a:ea typeface="Calibri" panose="020F0502020204030204" pitchFamily="34" charset="0"/>
                          <a:cs typeface="Calibri" panose="020F0502020204030204" pitchFamily="34" charset="0"/>
                        </a:rPr>
                        <a:t>lang_desc</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Geographical and demographic info about the location</a:t>
                      </a:r>
                    </a:p>
                  </a:txBody>
                  <a:tcPr/>
                </a:tc>
                <a:extLst>
                  <a:ext uri="{0D108BD9-81ED-4DB2-BD59-A6C34878D82A}">
                    <a16:rowId xmlns:a16="http://schemas.microsoft.com/office/drawing/2014/main" val="68896646"/>
                  </a:ext>
                </a:extLst>
              </a:tr>
            </a:tbl>
          </a:graphicData>
        </a:graphic>
      </p:graphicFrame>
      <p:sp>
        <p:nvSpPr>
          <p:cNvPr id="19" name="TextBox 18">
            <a:extLst>
              <a:ext uri="{FF2B5EF4-FFF2-40B4-BE49-F238E27FC236}">
                <a16:creationId xmlns:a16="http://schemas.microsoft.com/office/drawing/2014/main" id="{CF0D2295-8294-B67A-EC2B-6A2875F5FC6D}"/>
              </a:ext>
            </a:extLst>
          </p:cNvPr>
          <p:cNvSpPr txBox="1"/>
          <p:nvPr/>
        </p:nvSpPr>
        <p:spPr>
          <a:xfrm>
            <a:off x="9309420" y="361461"/>
            <a:ext cx="2443555" cy="461665"/>
          </a:xfrm>
          <a:prstGeom prst="rect">
            <a:avLst/>
          </a:prstGeom>
          <a:noFill/>
        </p:spPr>
        <p:txBody>
          <a:bodyPr wrap="squar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Language Table</a:t>
            </a:r>
          </a:p>
        </p:txBody>
      </p:sp>
      <p:pic>
        <p:nvPicPr>
          <p:cNvPr id="1026" name="Picture 2" descr="Delhi CM Arvind Kejriwal Arrested Funny Memes Viral,' मैं झुकेगा नहीं...'|  Boldsky">
            <a:extLst>
              <a:ext uri="{FF2B5EF4-FFF2-40B4-BE49-F238E27FC236}">
                <a16:creationId xmlns:a16="http://schemas.microsoft.com/office/drawing/2014/main" id="{7A2A4D53-F970-4715-5141-808B8B751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9730" y="3463376"/>
            <a:ext cx="4478809" cy="251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84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26794E-D0C4-BA06-49C8-0E8C40AC4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71465" cy="37950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4CBC82B-9EB4-168A-B742-82603362D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91700"/>
            <a:ext cx="10790855" cy="27663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FA272F5-855C-238E-D528-0DF10DDFE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310" y="-36347"/>
            <a:ext cx="9532690" cy="3462984"/>
          </a:xfrm>
          <a:prstGeom prst="rect">
            <a:avLst/>
          </a:prstGeom>
          <a:ln>
            <a:noFill/>
          </a:ln>
          <a:effectLst>
            <a:outerShdw blurRad="292100" dist="139700" dir="2700000" algn="tl" rotWithShape="0">
              <a:srgbClr val="333333">
                <a:alpha val="65000"/>
              </a:srgbClr>
            </a:outerShdw>
          </a:effectLst>
        </p:spPr>
      </p:pic>
      <p:graphicFrame>
        <p:nvGraphicFramePr>
          <p:cNvPr id="10" name="Table 9">
            <a:extLst>
              <a:ext uri="{FF2B5EF4-FFF2-40B4-BE49-F238E27FC236}">
                <a16:creationId xmlns:a16="http://schemas.microsoft.com/office/drawing/2014/main" id="{9F999FCE-17AE-6D88-B514-588920BF12F2}"/>
              </a:ext>
            </a:extLst>
          </p:cNvPr>
          <p:cNvGraphicFramePr>
            <a:graphicFrameLocks noGrp="1"/>
          </p:cNvGraphicFramePr>
          <p:nvPr>
            <p:extLst>
              <p:ext uri="{D42A27DB-BD31-4B8C-83A1-F6EECF244321}">
                <p14:modId xmlns:p14="http://schemas.microsoft.com/office/powerpoint/2010/main" val="1307259401"/>
              </p:ext>
            </p:extLst>
          </p:nvPr>
        </p:nvGraphicFramePr>
        <p:xfrm>
          <a:off x="7692705" y="5142282"/>
          <a:ext cx="4427274" cy="1651000"/>
        </p:xfrm>
        <a:graphic>
          <a:graphicData uri="http://schemas.openxmlformats.org/drawingml/2006/table">
            <a:tbl>
              <a:tblPr bandRow="1">
                <a:tableStyleId>{5C22544A-7EE6-4342-B048-85BDC9FD1C3A}</a:tableStyleId>
              </a:tblPr>
              <a:tblGrid>
                <a:gridCol w="2213637">
                  <a:extLst>
                    <a:ext uri="{9D8B030D-6E8A-4147-A177-3AD203B41FA5}">
                      <a16:colId xmlns:a16="http://schemas.microsoft.com/office/drawing/2014/main" val="4269694295"/>
                    </a:ext>
                  </a:extLst>
                </a:gridCol>
                <a:gridCol w="2213637">
                  <a:extLst>
                    <a:ext uri="{9D8B030D-6E8A-4147-A177-3AD203B41FA5}">
                      <a16:colId xmlns:a16="http://schemas.microsoft.com/office/drawing/2014/main" val="1778309131"/>
                    </a:ext>
                  </a:extLst>
                </a:gridCol>
              </a:tblGrid>
              <a:tr h="370840">
                <a:tc>
                  <a:txBody>
                    <a:bodyPr/>
                    <a:lstStyle/>
                    <a:p>
                      <a:r>
                        <a:rPr lang="en-US" dirty="0" err="1"/>
                        <a:t>location_id</a:t>
                      </a:r>
                      <a:endParaRPr lang="en-US" dirty="0"/>
                    </a:p>
                  </a:txBody>
                  <a:tcPr/>
                </a:tc>
                <a:tc>
                  <a:txBody>
                    <a:bodyPr/>
                    <a:lstStyle/>
                    <a:p>
                      <a:r>
                        <a:rPr lang="en-US" dirty="0"/>
                        <a:t>PK</a:t>
                      </a:r>
                    </a:p>
                  </a:txBody>
                  <a:tcPr/>
                </a:tc>
                <a:extLst>
                  <a:ext uri="{0D108BD9-81ED-4DB2-BD59-A6C34878D82A}">
                    <a16:rowId xmlns:a16="http://schemas.microsoft.com/office/drawing/2014/main" val="720710165"/>
                  </a:ext>
                </a:extLst>
              </a:tr>
              <a:tr h="210087">
                <a:tc>
                  <a:txBody>
                    <a:bodyPr/>
                    <a:lstStyle/>
                    <a:p>
                      <a:r>
                        <a:rPr lang="en-US" dirty="0"/>
                        <a:t>location</a:t>
                      </a:r>
                    </a:p>
                  </a:txBody>
                  <a:tcPr/>
                </a:tc>
                <a:tc>
                  <a:txBody>
                    <a:bodyPr/>
                    <a:lstStyle/>
                    <a:p>
                      <a:r>
                        <a:rPr lang="en-US" dirty="0"/>
                        <a:t>Geographical Scope of the article</a:t>
                      </a:r>
                    </a:p>
                  </a:txBody>
                  <a:tcPr/>
                </a:tc>
                <a:extLst>
                  <a:ext uri="{0D108BD9-81ED-4DB2-BD59-A6C34878D82A}">
                    <a16:rowId xmlns:a16="http://schemas.microsoft.com/office/drawing/2014/main" val="2442339011"/>
                  </a:ext>
                </a:extLst>
              </a:tr>
              <a:tr h="370840">
                <a:tc>
                  <a:txBody>
                    <a:bodyPr/>
                    <a:lstStyle/>
                    <a:p>
                      <a:r>
                        <a:rPr lang="en-US" dirty="0" err="1"/>
                        <a:t>location_data</a:t>
                      </a:r>
                      <a:endParaRPr lang="en-US" dirty="0"/>
                    </a:p>
                  </a:txBody>
                  <a:tcPr/>
                </a:tc>
                <a:tc>
                  <a:txBody>
                    <a:bodyPr/>
                    <a:lstStyle/>
                    <a:p>
                      <a:r>
                        <a:rPr lang="en-US" dirty="0"/>
                        <a:t>Description about the location</a:t>
                      </a:r>
                    </a:p>
                  </a:txBody>
                  <a:tcPr/>
                </a:tc>
                <a:extLst>
                  <a:ext uri="{0D108BD9-81ED-4DB2-BD59-A6C34878D82A}">
                    <a16:rowId xmlns:a16="http://schemas.microsoft.com/office/drawing/2014/main" val="68896646"/>
                  </a:ext>
                </a:extLst>
              </a:tr>
            </a:tbl>
          </a:graphicData>
        </a:graphic>
      </p:graphicFrame>
    </p:spTree>
    <p:extLst>
      <p:ext uri="{BB962C8B-B14F-4D97-AF65-F5344CB8AC3E}">
        <p14:creationId xmlns:p14="http://schemas.microsoft.com/office/powerpoint/2010/main" val="32755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5BF727-A5B0-53CE-790F-8C589A4C3527}"/>
              </a:ext>
            </a:extLst>
          </p:cNvPr>
          <p:cNvPicPr>
            <a:picLocks noChangeAspect="1"/>
          </p:cNvPicPr>
          <p:nvPr/>
        </p:nvPicPr>
        <p:blipFill>
          <a:blip r:embed="rId2"/>
          <a:stretch>
            <a:fillRect/>
          </a:stretch>
        </p:blipFill>
        <p:spPr>
          <a:xfrm>
            <a:off x="5316975" y="3601165"/>
            <a:ext cx="6782747" cy="314368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023663B-A2D1-AED7-6EAB-804413666C59}"/>
              </a:ext>
            </a:extLst>
          </p:cNvPr>
          <p:cNvPicPr>
            <a:picLocks noChangeAspect="1"/>
          </p:cNvPicPr>
          <p:nvPr/>
        </p:nvPicPr>
        <p:blipFill>
          <a:blip r:embed="rId3"/>
          <a:stretch>
            <a:fillRect/>
          </a:stretch>
        </p:blipFill>
        <p:spPr>
          <a:xfrm>
            <a:off x="0" y="0"/>
            <a:ext cx="5788990" cy="4133780"/>
          </a:xfrm>
          <a:prstGeom prst="rect">
            <a:avLst/>
          </a:prstGeom>
          <a:ln>
            <a:noFill/>
          </a:ln>
          <a:effectLst>
            <a:outerShdw blurRad="292100" dist="139700" dir="2700000" algn="tl" rotWithShape="0">
              <a:srgbClr val="333333">
                <a:alpha val="65000"/>
              </a:srgbClr>
            </a:outerShdw>
          </a:effectLst>
        </p:spPr>
      </p:pic>
      <p:graphicFrame>
        <p:nvGraphicFramePr>
          <p:cNvPr id="4" name="Table 3">
            <a:extLst>
              <a:ext uri="{FF2B5EF4-FFF2-40B4-BE49-F238E27FC236}">
                <a16:creationId xmlns:a16="http://schemas.microsoft.com/office/drawing/2014/main" id="{6515BE28-D47B-B7C0-05A0-DE6CE6771C45}"/>
              </a:ext>
            </a:extLst>
          </p:cNvPr>
          <p:cNvGraphicFramePr>
            <a:graphicFrameLocks noGrp="1"/>
          </p:cNvGraphicFramePr>
          <p:nvPr>
            <p:extLst>
              <p:ext uri="{D42A27DB-BD31-4B8C-83A1-F6EECF244321}">
                <p14:modId xmlns:p14="http://schemas.microsoft.com/office/powerpoint/2010/main" val="3510747185"/>
              </p:ext>
            </p:extLst>
          </p:nvPr>
        </p:nvGraphicFramePr>
        <p:xfrm>
          <a:off x="6096000" y="313300"/>
          <a:ext cx="6007598" cy="2667000"/>
        </p:xfrm>
        <a:graphic>
          <a:graphicData uri="http://schemas.openxmlformats.org/drawingml/2006/table">
            <a:tbl>
              <a:tblPr bandRow="1">
                <a:tableStyleId>{8A107856-5554-42FB-B03E-39F5DBC370BA}</a:tableStyleId>
              </a:tblPr>
              <a:tblGrid>
                <a:gridCol w="1884392">
                  <a:extLst>
                    <a:ext uri="{9D8B030D-6E8A-4147-A177-3AD203B41FA5}">
                      <a16:colId xmlns:a16="http://schemas.microsoft.com/office/drawing/2014/main" val="1773725071"/>
                    </a:ext>
                  </a:extLst>
                </a:gridCol>
                <a:gridCol w="4123206">
                  <a:extLst>
                    <a:ext uri="{9D8B030D-6E8A-4147-A177-3AD203B41FA5}">
                      <a16:colId xmlns:a16="http://schemas.microsoft.com/office/drawing/2014/main" val="2301881695"/>
                    </a:ext>
                  </a:extLst>
                </a:gridCol>
              </a:tblGrid>
              <a:tr h="370840">
                <a:tc>
                  <a:txBody>
                    <a:bodyPr/>
                    <a:lstStyle/>
                    <a:p>
                      <a:r>
                        <a:rPr lang="en-US" dirty="0" err="1"/>
                        <a:t>source_id</a:t>
                      </a:r>
                      <a:endParaRPr lang="en-US" dirty="0"/>
                    </a:p>
                  </a:txBody>
                  <a:tcPr/>
                </a:tc>
                <a:tc>
                  <a:txBody>
                    <a:bodyPr/>
                    <a:lstStyle/>
                    <a:p>
                      <a:r>
                        <a:rPr lang="en-US" dirty="0"/>
                        <a:t>PK, uniquely identifies each source</a:t>
                      </a:r>
                    </a:p>
                  </a:txBody>
                  <a:tcPr/>
                </a:tc>
                <a:extLst>
                  <a:ext uri="{0D108BD9-81ED-4DB2-BD59-A6C34878D82A}">
                    <a16:rowId xmlns:a16="http://schemas.microsoft.com/office/drawing/2014/main" val="909804596"/>
                  </a:ext>
                </a:extLst>
              </a:tr>
              <a:tr h="370840">
                <a:tc>
                  <a:txBody>
                    <a:bodyPr/>
                    <a:lstStyle/>
                    <a:p>
                      <a:r>
                        <a:rPr lang="en-US" dirty="0" err="1"/>
                        <a:t>source_name</a:t>
                      </a:r>
                      <a:endParaRPr lang="en-US" dirty="0"/>
                    </a:p>
                  </a:txBody>
                  <a:tcPr/>
                </a:tc>
                <a:tc>
                  <a:txBody>
                    <a:bodyPr/>
                    <a:lstStyle/>
                    <a:p>
                      <a:r>
                        <a:rPr lang="en-US" dirty="0"/>
                        <a:t>Name of the source</a:t>
                      </a:r>
                    </a:p>
                  </a:txBody>
                  <a:tcPr/>
                </a:tc>
                <a:extLst>
                  <a:ext uri="{0D108BD9-81ED-4DB2-BD59-A6C34878D82A}">
                    <a16:rowId xmlns:a16="http://schemas.microsoft.com/office/drawing/2014/main" val="702542867"/>
                  </a:ext>
                </a:extLst>
              </a:tr>
              <a:tr h="370840">
                <a:tc>
                  <a:txBody>
                    <a:bodyPr/>
                    <a:lstStyle/>
                    <a:p>
                      <a:r>
                        <a:rPr lang="en-US" dirty="0" err="1"/>
                        <a:t>source_desc</a:t>
                      </a:r>
                      <a:endParaRPr lang="en-US" dirty="0"/>
                    </a:p>
                  </a:txBody>
                  <a:tcPr/>
                </a:tc>
                <a:tc>
                  <a:txBody>
                    <a:bodyPr/>
                    <a:lstStyle/>
                    <a:p>
                      <a:r>
                        <a:rPr lang="en-US" dirty="0"/>
                        <a:t>Description of the source</a:t>
                      </a:r>
                    </a:p>
                  </a:txBody>
                  <a:tcPr/>
                </a:tc>
                <a:extLst>
                  <a:ext uri="{0D108BD9-81ED-4DB2-BD59-A6C34878D82A}">
                    <a16:rowId xmlns:a16="http://schemas.microsoft.com/office/drawing/2014/main" val="2070735881"/>
                  </a:ext>
                </a:extLst>
              </a:tr>
              <a:tr h="370840">
                <a:tc>
                  <a:txBody>
                    <a:bodyPr/>
                    <a:lstStyle/>
                    <a:p>
                      <a:r>
                        <a:rPr lang="en-US" dirty="0" err="1"/>
                        <a:t>source_bias</a:t>
                      </a:r>
                      <a:endParaRPr lang="en-US" dirty="0"/>
                    </a:p>
                  </a:txBody>
                  <a:tcPr/>
                </a:tc>
                <a:tc>
                  <a:txBody>
                    <a:bodyPr/>
                    <a:lstStyle/>
                    <a:p>
                      <a:r>
                        <a:rPr lang="en-US" dirty="0"/>
                        <a:t>Source bias rating on a 5 point scale, lower the better</a:t>
                      </a:r>
                    </a:p>
                  </a:txBody>
                  <a:tcPr/>
                </a:tc>
                <a:extLst>
                  <a:ext uri="{0D108BD9-81ED-4DB2-BD59-A6C34878D82A}">
                    <a16:rowId xmlns:a16="http://schemas.microsoft.com/office/drawing/2014/main" val="4275527834"/>
                  </a:ext>
                </a:extLst>
              </a:tr>
              <a:tr h="370840">
                <a:tc>
                  <a:txBody>
                    <a:bodyPr/>
                    <a:lstStyle/>
                    <a:p>
                      <a:r>
                        <a:rPr lang="en-US" dirty="0" err="1"/>
                        <a:t>source_rating</a:t>
                      </a:r>
                      <a:endParaRPr lang="en-US" dirty="0"/>
                    </a:p>
                  </a:txBody>
                  <a:tcPr/>
                </a:tc>
                <a:tc>
                  <a:txBody>
                    <a:bodyPr/>
                    <a:lstStyle/>
                    <a:p>
                      <a:r>
                        <a:rPr lang="en-US" dirty="0"/>
                        <a:t>Rating about the quality of the source, 5 point scale, higher the better</a:t>
                      </a:r>
                    </a:p>
                  </a:txBody>
                  <a:tcPr/>
                </a:tc>
                <a:extLst>
                  <a:ext uri="{0D108BD9-81ED-4DB2-BD59-A6C34878D82A}">
                    <a16:rowId xmlns:a16="http://schemas.microsoft.com/office/drawing/2014/main" val="4294094205"/>
                  </a:ext>
                </a:extLst>
              </a:tr>
            </a:tbl>
          </a:graphicData>
        </a:graphic>
      </p:graphicFrame>
    </p:spTree>
    <p:extLst>
      <p:ext uri="{BB962C8B-B14F-4D97-AF65-F5344CB8AC3E}">
        <p14:creationId xmlns:p14="http://schemas.microsoft.com/office/powerpoint/2010/main" val="180017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4E73158-9471-F74E-1FB0-DA06AEBB2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371" y="965850"/>
            <a:ext cx="4135778" cy="3848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67776BF-C4A4-EB38-E6AD-7BB37597A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49" y="965850"/>
            <a:ext cx="3168624" cy="39579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19BA8B-A541-C189-552A-46DF4B1FBD21}"/>
              </a:ext>
            </a:extLst>
          </p:cNvPr>
          <p:cNvPicPr>
            <a:picLocks noChangeAspect="1"/>
          </p:cNvPicPr>
          <p:nvPr/>
        </p:nvPicPr>
        <p:blipFill>
          <a:blip r:embed="rId4"/>
          <a:stretch>
            <a:fillRect/>
          </a:stretch>
        </p:blipFill>
        <p:spPr>
          <a:xfrm>
            <a:off x="7913232" y="0"/>
            <a:ext cx="4150519" cy="6858000"/>
          </a:xfrm>
          <a:prstGeom prst="rect">
            <a:avLst/>
          </a:prstGeom>
        </p:spPr>
      </p:pic>
    </p:spTree>
    <p:extLst>
      <p:ext uri="{BB962C8B-B14F-4D97-AF65-F5344CB8AC3E}">
        <p14:creationId xmlns:p14="http://schemas.microsoft.com/office/powerpoint/2010/main" val="30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 Indian media biased? - Quora">
            <a:extLst>
              <a:ext uri="{FF2B5EF4-FFF2-40B4-BE49-F238E27FC236}">
                <a16:creationId xmlns:a16="http://schemas.microsoft.com/office/drawing/2014/main" id="{C994BDFE-2359-1EBF-1526-953BBE775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707"/>
            <a:ext cx="4574289" cy="436912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Biases of Indian Media Houses. : r/IndiaSpeaks">
            <a:extLst>
              <a:ext uri="{FF2B5EF4-FFF2-40B4-BE49-F238E27FC236}">
                <a16:creationId xmlns:a16="http://schemas.microsoft.com/office/drawing/2014/main" id="{1C48D541-CD6F-81A6-4369-56F9A672E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09779"/>
            <a:ext cx="6638441" cy="66384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305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148F3-138A-C2AB-0D53-1B671041E25C}"/>
              </a:ext>
            </a:extLst>
          </p:cNvPr>
          <p:cNvPicPr>
            <a:picLocks noChangeAspect="1"/>
          </p:cNvPicPr>
          <p:nvPr/>
        </p:nvPicPr>
        <p:blipFill>
          <a:blip r:embed="rId2"/>
          <a:stretch>
            <a:fillRect/>
          </a:stretch>
        </p:blipFill>
        <p:spPr>
          <a:xfrm>
            <a:off x="0" y="0"/>
            <a:ext cx="9769687" cy="2484335"/>
          </a:xfrm>
          <a:prstGeom prst="rect">
            <a:avLst/>
          </a:prstGeom>
        </p:spPr>
      </p:pic>
      <p:pic>
        <p:nvPicPr>
          <p:cNvPr id="5" name="Picture 4">
            <a:extLst>
              <a:ext uri="{FF2B5EF4-FFF2-40B4-BE49-F238E27FC236}">
                <a16:creationId xmlns:a16="http://schemas.microsoft.com/office/drawing/2014/main" id="{632CC219-9673-F8CB-8608-79A839E9F893}"/>
              </a:ext>
            </a:extLst>
          </p:cNvPr>
          <p:cNvPicPr>
            <a:picLocks noChangeAspect="1"/>
          </p:cNvPicPr>
          <p:nvPr/>
        </p:nvPicPr>
        <p:blipFill>
          <a:blip r:embed="rId3"/>
          <a:stretch>
            <a:fillRect/>
          </a:stretch>
        </p:blipFill>
        <p:spPr>
          <a:xfrm>
            <a:off x="2741881" y="1894782"/>
            <a:ext cx="9450119" cy="4963218"/>
          </a:xfrm>
          <a:prstGeom prst="rect">
            <a:avLst/>
          </a:prstGeom>
          <a:ln>
            <a:noFill/>
          </a:ln>
          <a:effectLst>
            <a:outerShdw blurRad="190500" algn="tl" rotWithShape="0">
              <a:srgbClr val="000000">
                <a:alpha val="70000"/>
              </a:srgbClr>
            </a:outerShdw>
          </a:effectLst>
        </p:spPr>
      </p:pic>
      <p:graphicFrame>
        <p:nvGraphicFramePr>
          <p:cNvPr id="6" name="Table 5">
            <a:extLst>
              <a:ext uri="{FF2B5EF4-FFF2-40B4-BE49-F238E27FC236}">
                <a16:creationId xmlns:a16="http://schemas.microsoft.com/office/drawing/2014/main" id="{E9670E8E-DF5C-7C1C-3159-444B5142CB6B}"/>
              </a:ext>
            </a:extLst>
          </p:cNvPr>
          <p:cNvGraphicFramePr>
            <a:graphicFrameLocks noGrp="1"/>
          </p:cNvGraphicFramePr>
          <p:nvPr>
            <p:extLst>
              <p:ext uri="{D42A27DB-BD31-4B8C-83A1-F6EECF244321}">
                <p14:modId xmlns:p14="http://schemas.microsoft.com/office/powerpoint/2010/main" val="1480568560"/>
              </p:ext>
            </p:extLst>
          </p:nvPr>
        </p:nvGraphicFramePr>
        <p:xfrm>
          <a:off x="6817743" y="1242167"/>
          <a:ext cx="5374257" cy="1381760"/>
        </p:xfrm>
        <a:graphic>
          <a:graphicData uri="http://schemas.openxmlformats.org/drawingml/2006/table">
            <a:tbl>
              <a:tblPr bandRow="1">
                <a:tableStyleId>{8A107856-5554-42FB-B03E-39F5DBC370BA}</a:tableStyleId>
              </a:tblPr>
              <a:tblGrid>
                <a:gridCol w="2018581">
                  <a:extLst>
                    <a:ext uri="{9D8B030D-6E8A-4147-A177-3AD203B41FA5}">
                      <a16:colId xmlns:a16="http://schemas.microsoft.com/office/drawing/2014/main" val="225145348"/>
                    </a:ext>
                  </a:extLst>
                </a:gridCol>
                <a:gridCol w="3355676">
                  <a:extLst>
                    <a:ext uri="{9D8B030D-6E8A-4147-A177-3AD203B41FA5}">
                      <a16:colId xmlns:a16="http://schemas.microsoft.com/office/drawing/2014/main" val="4089770583"/>
                    </a:ext>
                  </a:extLst>
                </a:gridCol>
              </a:tblGrid>
              <a:tr h="370840">
                <a:tc>
                  <a:txBody>
                    <a:bodyPr/>
                    <a:lstStyle/>
                    <a:p>
                      <a:r>
                        <a:rPr lang="en-US" dirty="0" err="1"/>
                        <a:t>author_id</a:t>
                      </a:r>
                      <a:endParaRPr lang="en-US" dirty="0"/>
                    </a:p>
                  </a:txBody>
                  <a:tcPr/>
                </a:tc>
                <a:tc>
                  <a:txBody>
                    <a:bodyPr/>
                    <a:lstStyle/>
                    <a:p>
                      <a:r>
                        <a:rPr lang="en-US" dirty="0"/>
                        <a:t>PK, uniquely identifies each author</a:t>
                      </a:r>
                    </a:p>
                  </a:txBody>
                  <a:tcPr/>
                </a:tc>
                <a:extLst>
                  <a:ext uri="{0D108BD9-81ED-4DB2-BD59-A6C34878D82A}">
                    <a16:rowId xmlns:a16="http://schemas.microsoft.com/office/drawing/2014/main" val="2694763500"/>
                  </a:ext>
                </a:extLst>
              </a:tr>
              <a:tr h="370840">
                <a:tc>
                  <a:txBody>
                    <a:bodyPr/>
                    <a:lstStyle/>
                    <a:p>
                      <a:r>
                        <a:rPr lang="en-US" dirty="0" err="1"/>
                        <a:t>author_name</a:t>
                      </a:r>
                      <a:endParaRPr lang="en-US" dirty="0"/>
                    </a:p>
                  </a:txBody>
                  <a:tcPr/>
                </a:tc>
                <a:tc>
                  <a:txBody>
                    <a:bodyPr/>
                    <a:lstStyle/>
                    <a:p>
                      <a:r>
                        <a:rPr lang="en-US" dirty="0"/>
                        <a:t>The name of the Author</a:t>
                      </a:r>
                    </a:p>
                  </a:txBody>
                  <a:tcPr/>
                </a:tc>
                <a:extLst>
                  <a:ext uri="{0D108BD9-81ED-4DB2-BD59-A6C34878D82A}">
                    <a16:rowId xmlns:a16="http://schemas.microsoft.com/office/drawing/2014/main" val="1733620505"/>
                  </a:ext>
                </a:extLst>
              </a:tr>
              <a:tr h="370840">
                <a:tc>
                  <a:txBody>
                    <a:bodyPr/>
                    <a:lstStyle/>
                    <a:p>
                      <a:r>
                        <a:rPr lang="en-US" dirty="0" err="1"/>
                        <a:t>author_desc</a:t>
                      </a:r>
                      <a:endParaRPr lang="en-US" dirty="0"/>
                    </a:p>
                  </a:txBody>
                  <a:tcPr/>
                </a:tc>
                <a:tc>
                  <a:txBody>
                    <a:bodyPr/>
                    <a:lstStyle/>
                    <a:p>
                      <a:r>
                        <a:rPr lang="en-US" dirty="0"/>
                        <a:t>CV of the author</a:t>
                      </a:r>
                    </a:p>
                  </a:txBody>
                  <a:tcPr/>
                </a:tc>
                <a:extLst>
                  <a:ext uri="{0D108BD9-81ED-4DB2-BD59-A6C34878D82A}">
                    <a16:rowId xmlns:a16="http://schemas.microsoft.com/office/drawing/2014/main" val="2650216644"/>
                  </a:ext>
                </a:extLst>
              </a:tr>
            </a:tbl>
          </a:graphicData>
        </a:graphic>
      </p:graphicFrame>
    </p:spTree>
    <p:extLst>
      <p:ext uri="{BB962C8B-B14F-4D97-AF65-F5344CB8AC3E}">
        <p14:creationId xmlns:p14="http://schemas.microsoft.com/office/powerpoint/2010/main" val="443653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BB20042-600F-7D85-B2BA-58221153F041}"/>
              </a:ext>
            </a:extLst>
          </p:cNvPr>
          <p:cNvGraphicFramePr>
            <a:graphicFrameLocks noGrp="1"/>
          </p:cNvGraphicFramePr>
          <p:nvPr>
            <p:extLst>
              <p:ext uri="{D42A27DB-BD31-4B8C-83A1-F6EECF244321}">
                <p14:modId xmlns:p14="http://schemas.microsoft.com/office/powerpoint/2010/main" val="3987674234"/>
              </p:ext>
            </p:extLst>
          </p:nvPr>
        </p:nvGraphicFramePr>
        <p:xfrm>
          <a:off x="3826444" y="2196128"/>
          <a:ext cx="4744529" cy="1107440"/>
        </p:xfrm>
        <a:graphic>
          <a:graphicData uri="http://schemas.openxmlformats.org/drawingml/2006/table">
            <a:tbl>
              <a:tblPr bandRow="1">
                <a:tableStyleId>{5C22544A-7EE6-4342-B048-85BDC9FD1C3A}</a:tableStyleId>
              </a:tblPr>
              <a:tblGrid>
                <a:gridCol w="1690778">
                  <a:extLst>
                    <a:ext uri="{9D8B030D-6E8A-4147-A177-3AD203B41FA5}">
                      <a16:colId xmlns:a16="http://schemas.microsoft.com/office/drawing/2014/main" val="3682925039"/>
                    </a:ext>
                  </a:extLst>
                </a:gridCol>
                <a:gridCol w="3053751">
                  <a:extLst>
                    <a:ext uri="{9D8B030D-6E8A-4147-A177-3AD203B41FA5}">
                      <a16:colId xmlns:a16="http://schemas.microsoft.com/office/drawing/2014/main" val="1921696328"/>
                    </a:ext>
                  </a:extLst>
                </a:gridCol>
              </a:tblGrid>
              <a:tr h="370840">
                <a:tc>
                  <a:txBody>
                    <a:bodyPr/>
                    <a:lstStyle/>
                    <a:p>
                      <a:r>
                        <a:rPr lang="en-US" dirty="0" err="1"/>
                        <a:t>type_id</a:t>
                      </a:r>
                      <a:endParaRPr lang="en-US" dirty="0"/>
                    </a:p>
                  </a:txBody>
                  <a:tcPr/>
                </a:tc>
                <a:tc>
                  <a:txBody>
                    <a:bodyPr/>
                    <a:lstStyle/>
                    <a:p>
                      <a:r>
                        <a:rPr lang="en-US" dirty="0"/>
                        <a:t>PK</a:t>
                      </a:r>
                    </a:p>
                  </a:txBody>
                  <a:tcPr/>
                </a:tc>
                <a:extLst>
                  <a:ext uri="{0D108BD9-81ED-4DB2-BD59-A6C34878D82A}">
                    <a16:rowId xmlns:a16="http://schemas.microsoft.com/office/drawing/2014/main" val="3348581415"/>
                  </a:ext>
                </a:extLst>
              </a:tr>
              <a:tr h="0">
                <a:tc>
                  <a:txBody>
                    <a:bodyPr/>
                    <a:lstStyle/>
                    <a:p>
                      <a:r>
                        <a:rPr lang="en-US" dirty="0" err="1"/>
                        <a:t>type_name</a:t>
                      </a:r>
                      <a:endParaRPr lang="en-US" dirty="0"/>
                    </a:p>
                  </a:txBody>
                  <a:tcPr/>
                </a:tc>
                <a:tc>
                  <a:txBody>
                    <a:bodyPr/>
                    <a:lstStyle/>
                    <a:p>
                      <a:r>
                        <a:rPr lang="en-US" dirty="0"/>
                        <a:t>Type name</a:t>
                      </a:r>
                    </a:p>
                  </a:txBody>
                  <a:tcPr/>
                </a:tc>
                <a:extLst>
                  <a:ext uri="{0D108BD9-81ED-4DB2-BD59-A6C34878D82A}">
                    <a16:rowId xmlns:a16="http://schemas.microsoft.com/office/drawing/2014/main" val="296800316"/>
                  </a:ext>
                </a:extLst>
              </a:tr>
              <a:tr h="370840">
                <a:tc>
                  <a:txBody>
                    <a:bodyPr/>
                    <a:lstStyle/>
                    <a:p>
                      <a:r>
                        <a:rPr lang="en-US" dirty="0" err="1"/>
                        <a:t>type_desc</a:t>
                      </a:r>
                      <a:endParaRPr lang="en-US" dirty="0"/>
                    </a:p>
                  </a:txBody>
                  <a:tcPr/>
                </a:tc>
                <a:tc>
                  <a:txBody>
                    <a:bodyPr/>
                    <a:lstStyle/>
                    <a:p>
                      <a:r>
                        <a:rPr lang="en-US" dirty="0"/>
                        <a:t>Description of type</a:t>
                      </a:r>
                    </a:p>
                  </a:txBody>
                  <a:tcPr/>
                </a:tc>
                <a:extLst>
                  <a:ext uri="{0D108BD9-81ED-4DB2-BD59-A6C34878D82A}">
                    <a16:rowId xmlns:a16="http://schemas.microsoft.com/office/drawing/2014/main" val="4104047170"/>
                  </a:ext>
                </a:extLst>
              </a:tr>
            </a:tbl>
          </a:graphicData>
        </a:graphic>
      </p:graphicFrame>
      <p:pic>
        <p:nvPicPr>
          <p:cNvPr id="6" name="Picture 5">
            <a:extLst>
              <a:ext uri="{FF2B5EF4-FFF2-40B4-BE49-F238E27FC236}">
                <a16:creationId xmlns:a16="http://schemas.microsoft.com/office/drawing/2014/main" id="{7FC624AE-1B4A-8D34-E9A8-F2F4DAA3E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39" y="933767"/>
            <a:ext cx="2175765" cy="454394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778B9729-6023-BB1F-83BF-53414B95276E}"/>
              </a:ext>
            </a:extLst>
          </p:cNvPr>
          <p:cNvSpPr txBox="1"/>
          <p:nvPr/>
        </p:nvSpPr>
        <p:spPr>
          <a:xfrm>
            <a:off x="3826444" y="933767"/>
            <a:ext cx="4032642"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Type Table ( Types of Articles) </a:t>
            </a:r>
          </a:p>
        </p:txBody>
      </p:sp>
    </p:spTree>
    <p:extLst>
      <p:ext uri="{BB962C8B-B14F-4D97-AF65-F5344CB8AC3E}">
        <p14:creationId xmlns:p14="http://schemas.microsoft.com/office/powerpoint/2010/main" val="3306632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7A3CAD0-0344-B8F4-9BA8-EF8663EAC16C}"/>
              </a:ext>
            </a:extLst>
          </p:cNvPr>
          <p:cNvGraphicFramePr>
            <a:graphicFrameLocks noGrp="1"/>
          </p:cNvGraphicFramePr>
          <p:nvPr>
            <p:extLst>
              <p:ext uri="{D42A27DB-BD31-4B8C-83A1-F6EECF244321}">
                <p14:modId xmlns:p14="http://schemas.microsoft.com/office/powerpoint/2010/main" val="1317766182"/>
              </p:ext>
            </p:extLst>
          </p:nvPr>
        </p:nvGraphicFramePr>
        <p:xfrm>
          <a:off x="6916114" y="223839"/>
          <a:ext cx="5091841" cy="1651000"/>
        </p:xfrm>
        <a:graphic>
          <a:graphicData uri="http://schemas.openxmlformats.org/drawingml/2006/table">
            <a:tbl>
              <a:tblPr bandRow="1">
                <a:tableStyleId>{8A107856-5554-42FB-B03E-39F5DBC370BA}</a:tableStyleId>
              </a:tblPr>
              <a:tblGrid>
                <a:gridCol w="2202273">
                  <a:extLst>
                    <a:ext uri="{9D8B030D-6E8A-4147-A177-3AD203B41FA5}">
                      <a16:colId xmlns:a16="http://schemas.microsoft.com/office/drawing/2014/main" val="3798370549"/>
                    </a:ext>
                  </a:extLst>
                </a:gridCol>
                <a:gridCol w="2889568">
                  <a:extLst>
                    <a:ext uri="{9D8B030D-6E8A-4147-A177-3AD203B41FA5}">
                      <a16:colId xmlns:a16="http://schemas.microsoft.com/office/drawing/2014/main" val="329057420"/>
                    </a:ext>
                  </a:extLst>
                </a:gridCol>
              </a:tblGrid>
              <a:tr h="370840">
                <a:tc>
                  <a:txBody>
                    <a:bodyPr/>
                    <a:lstStyle/>
                    <a:p>
                      <a:r>
                        <a:rPr lang="en-US" dirty="0" err="1"/>
                        <a:t>category_id</a:t>
                      </a:r>
                      <a:endParaRPr lang="en-US" dirty="0"/>
                    </a:p>
                  </a:txBody>
                  <a:tcPr/>
                </a:tc>
                <a:tc>
                  <a:txBody>
                    <a:bodyPr/>
                    <a:lstStyle/>
                    <a:p>
                      <a:r>
                        <a:rPr lang="en-US" dirty="0"/>
                        <a:t>PK, uniquely identifies each category</a:t>
                      </a:r>
                    </a:p>
                  </a:txBody>
                  <a:tcPr/>
                </a:tc>
                <a:extLst>
                  <a:ext uri="{0D108BD9-81ED-4DB2-BD59-A6C34878D82A}">
                    <a16:rowId xmlns:a16="http://schemas.microsoft.com/office/drawing/2014/main" val="638743586"/>
                  </a:ext>
                </a:extLst>
              </a:tr>
              <a:tr h="370840">
                <a:tc>
                  <a:txBody>
                    <a:bodyPr/>
                    <a:lstStyle/>
                    <a:p>
                      <a:r>
                        <a:rPr lang="en-US" dirty="0" err="1"/>
                        <a:t>category_name</a:t>
                      </a:r>
                      <a:endParaRPr lang="en-US" dirty="0"/>
                    </a:p>
                  </a:txBody>
                  <a:tcPr/>
                </a:tc>
                <a:tc>
                  <a:txBody>
                    <a:bodyPr/>
                    <a:lstStyle/>
                    <a:p>
                      <a:r>
                        <a:rPr lang="en-US" dirty="0"/>
                        <a:t>The name of the category</a:t>
                      </a:r>
                    </a:p>
                  </a:txBody>
                  <a:tcPr/>
                </a:tc>
                <a:extLst>
                  <a:ext uri="{0D108BD9-81ED-4DB2-BD59-A6C34878D82A}">
                    <a16:rowId xmlns:a16="http://schemas.microsoft.com/office/drawing/2014/main" val="3960174277"/>
                  </a:ext>
                </a:extLst>
              </a:tr>
              <a:tr h="370840">
                <a:tc>
                  <a:txBody>
                    <a:bodyPr/>
                    <a:lstStyle/>
                    <a:p>
                      <a:r>
                        <a:rPr lang="en-US" dirty="0" err="1"/>
                        <a:t>category_desc</a:t>
                      </a:r>
                      <a:endParaRPr lang="en-US" dirty="0"/>
                    </a:p>
                  </a:txBody>
                  <a:tcPr/>
                </a:tc>
                <a:tc>
                  <a:txBody>
                    <a:bodyPr/>
                    <a:lstStyle/>
                    <a:p>
                      <a:r>
                        <a:rPr lang="en-US" dirty="0"/>
                        <a:t>Description of the category</a:t>
                      </a:r>
                    </a:p>
                  </a:txBody>
                  <a:tcPr/>
                </a:tc>
                <a:extLst>
                  <a:ext uri="{0D108BD9-81ED-4DB2-BD59-A6C34878D82A}">
                    <a16:rowId xmlns:a16="http://schemas.microsoft.com/office/drawing/2014/main" val="1054098461"/>
                  </a:ext>
                </a:extLst>
              </a:tr>
            </a:tbl>
          </a:graphicData>
        </a:graphic>
      </p:graphicFrame>
      <p:pic>
        <p:nvPicPr>
          <p:cNvPr id="4" name="Picture 3">
            <a:extLst>
              <a:ext uri="{FF2B5EF4-FFF2-40B4-BE49-F238E27FC236}">
                <a16:creationId xmlns:a16="http://schemas.microsoft.com/office/drawing/2014/main" id="{0D927611-01E1-A5BE-EC69-7770423730E3}"/>
              </a:ext>
            </a:extLst>
          </p:cNvPr>
          <p:cNvPicPr>
            <a:picLocks noChangeAspect="1"/>
          </p:cNvPicPr>
          <p:nvPr/>
        </p:nvPicPr>
        <p:blipFill>
          <a:blip r:embed="rId2"/>
          <a:stretch>
            <a:fillRect/>
          </a:stretch>
        </p:blipFill>
        <p:spPr>
          <a:xfrm>
            <a:off x="0" y="3429000"/>
            <a:ext cx="11926964" cy="341042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4F9FE256-6871-0AB4-3E71-8AC3C03A3487}"/>
              </a:ext>
            </a:extLst>
          </p:cNvPr>
          <p:cNvPicPr>
            <a:picLocks noChangeAspect="1"/>
          </p:cNvPicPr>
          <p:nvPr/>
        </p:nvPicPr>
        <p:blipFill>
          <a:blip r:embed="rId3"/>
          <a:stretch>
            <a:fillRect/>
          </a:stretch>
        </p:blipFill>
        <p:spPr>
          <a:xfrm>
            <a:off x="2324424" y="0"/>
            <a:ext cx="2257740" cy="249589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C5A79B0-FB27-EEEF-6CEF-4C858E4222ED}"/>
              </a:ext>
            </a:extLst>
          </p:cNvPr>
          <p:cNvPicPr>
            <a:picLocks noChangeAspect="1"/>
          </p:cNvPicPr>
          <p:nvPr/>
        </p:nvPicPr>
        <p:blipFill>
          <a:blip r:embed="rId4"/>
          <a:stretch>
            <a:fillRect/>
          </a:stretch>
        </p:blipFill>
        <p:spPr>
          <a:xfrm>
            <a:off x="0" y="0"/>
            <a:ext cx="2324424" cy="3543795"/>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F1F62CD-BECC-7828-7B12-D1D8EFBFF5C0}"/>
              </a:ext>
            </a:extLst>
          </p:cNvPr>
          <p:cNvPicPr>
            <a:picLocks noChangeAspect="1"/>
          </p:cNvPicPr>
          <p:nvPr/>
        </p:nvPicPr>
        <p:blipFill>
          <a:blip r:embed="rId5"/>
          <a:stretch>
            <a:fillRect/>
          </a:stretch>
        </p:blipFill>
        <p:spPr>
          <a:xfrm>
            <a:off x="4591690" y="112331"/>
            <a:ext cx="2314898" cy="3162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97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BE3BD-6365-902F-6623-6D253B671F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3B0E6A-53BA-1AB7-87EF-93D9398DD42C}"/>
              </a:ext>
            </a:extLst>
          </p:cNvPr>
          <p:cNvPicPr>
            <a:picLocks noChangeAspect="1"/>
          </p:cNvPicPr>
          <p:nvPr/>
        </p:nvPicPr>
        <p:blipFill>
          <a:blip r:embed="rId2"/>
          <a:stretch>
            <a:fillRect/>
          </a:stretch>
        </p:blipFill>
        <p:spPr>
          <a:xfrm>
            <a:off x="0" y="2510889"/>
            <a:ext cx="3682988" cy="3991511"/>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C9F592D-E287-3183-C20D-815B86EDEDE7}"/>
              </a:ext>
            </a:extLst>
          </p:cNvPr>
          <p:cNvPicPr>
            <a:picLocks noChangeAspect="1"/>
          </p:cNvPicPr>
          <p:nvPr/>
        </p:nvPicPr>
        <p:blipFill>
          <a:blip r:embed="rId3"/>
          <a:stretch>
            <a:fillRect/>
          </a:stretch>
        </p:blipFill>
        <p:spPr>
          <a:xfrm>
            <a:off x="2989566" y="58527"/>
            <a:ext cx="9202434" cy="6506483"/>
          </a:xfrm>
          <a:prstGeom prst="rect">
            <a:avLst/>
          </a:prstGeom>
          <a:ln>
            <a:noFill/>
          </a:ln>
          <a:effectLst>
            <a:outerShdw blurRad="190500" algn="tl" rotWithShape="0">
              <a:srgbClr val="000000">
                <a:alpha val="70000"/>
              </a:srgbClr>
            </a:outerShdw>
          </a:effectLst>
        </p:spPr>
      </p:pic>
      <p:graphicFrame>
        <p:nvGraphicFramePr>
          <p:cNvPr id="6" name="Table 5">
            <a:extLst>
              <a:ext uri="{FF2B5EF4-FFF2-40B4-BE49-F238E27FC236}">
                <a16:creationId xmlns:a16="http://schemas.microsoft.com/office/drawing/2014/main" id="{AED4F594-CA99-69A8-BDBB-53BFAE95561C}"/>
              </a:ext>
            </a:extLst>
          </p:cNvPr>
          <p:cNvGraphicFramePr>
            <a:graphicFrameLocks noGrp="1"/>
          </p:cNvGraphicFramePr>
          <p:nvPr/>
        </p:nvGraphicFramePr>
        <p:xfrm>
          <a:off x="0" y="172188"/>
          <a:ext cx="2989566" cy="2280920"/>
        </p:xfrm>
        <a:graphic>
          <a:graphicData uri="http://schemas.openxmlformats.org/drawingml/2006/table">
            <a:tbl>
              <a:tblPr bandRow="1">
                <a:tableStyleId>{8A107856-5554-42FB-B03E-39F5DBC370BA}</a:tableStyleId>
              </a:tblPr>
              <a:tblGrid>
                <a:gridCol w="1406769">
                  <a:extLst>
                    <a:ext uri="{9D8B030D-6E8A-4147-A177-3AD203B41FA5}">
                      <a16:colId xmlns:a16="http://schemas.microsoft.com/office/drawing/2014/main" val="153140080"/>
                    </a:ext>
                  </a:extLst>
                </a:gridCol>
                <a:gridCol w="1582797">
                  <a:extLst>
                    <a:ext uri="{9D8B030D-6E8A-4147-A177-3AD203B41FA5}">
                      <a16:colId xmlns:a16="http://schemas.microsoft.com/office/drawing/2014/main" val="44548381"/>
                    </a:ext>
                  </a:extLst>
                </a:gridCol>
              </a:tblGrid>
              <a:tr h="370840">
                <a:tc>
                  <a:txBody>
                    <a:bodyPr/>
                    <a:lstStyle/>
                    <a:p>
                      <a:r>
                        <a:rPr lang="en-US" sz="1100" dirty="0" err="1">
                          <a:latin typeface="Calibri" panose="020F0502020204030204" pitchFamily="34" charset="0"/>
                          <a:ea typeface="Calibri" panose="020F0502020204030204" pitchFamily="34" charset="0"/>
                          <a:cs typeface="Calibri" panose="020F0502020204030204" pitchFamily="34" charset="0"/>
                        </a:rPr>
                        <a:t>preference_id</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PK</a:t>
                      </a:r>
                    </a:p>
                  </a:txBody>
                  <a:tcPr/>
                </a:tc>
                <a:extLst>
                  <a:ext uri="{0D108BD9-81ED-4DB2-BD59-A6C34878D82A}">
                    <a16:rowId xmlns:a16="http://schemas.microsoft.com/office/drawing/2014/main" val="2738490796"/>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category_id_1</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compulsory category selection</a:t>
                      </a:r>
                    </a:p>
                  </a:txBody>
                  <a:tcPr/>
                </a:tc>
                <a:extLst>
                  <a:ext uri="{0D108BD9-81ED-4DB2-BD59-A6C34878D82A}">
                    <a16:rowId xmlns:a16="http://schemas.microsoft.com/office/drawing/2014/main" val="3405812666"/>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category_id_2</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optional category 2</a:t>
                      </a:r>
                    </a:p>
                  </a:txBody>
                  <a:tcPr/>
                </a:tc>
                <a:extLst>
                  <a:ext uri="{0D108BD9-81ED-4DB2-BD59-A6C34878D82A}">
                    <a16:rowId xmlns:a16="http://schemas.microsoft.com/office/drawing/2014/main" val="2786996898"/>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category_id_3</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optional category 3</a:t>
                      </a:r>
                    </a:p>
                  </a:txBody>
                  <a:tcPr/>
                </a:tc>
                <a:extLst>
                  <a:ext uri="{0D108BD9-81ED-4DB2-BD59-A6C34878D82A}">
                    <a16:rowId xmlns:a16="http://schemas.microsoft.com/office/drawing/2014/main" val="219253009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category_id_3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optional category 4</a:t>
                      </a:r>
                    </a:p>
                  </a:txBody>
                  <a:tcPr/>
                </a:tc>
                <a:extLst>
                  <a:ext uri="{0D108BD9-81ED-4DB2-BD59-A6C34878D82A}">
                    <a16:rowId xmlns:a16="http://schemas.microsoft.com/office/drawing/2014/main" val="320783460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category_id_3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ea typeface="Calibri" panose="020F0502020204030204" pitchFamily="34" charset="0"/>
                          <a:cs typeface="Calibri" panose="020F0502020204030204" pitchFamily="34" charset="0"/>
                        </a:rPr>
                        <a:t>optional category 5</a:t>
                      </a:r>
                    </a:p>
                  </a:txBody>
                  <a:tcPr/>
                </a:tc>
                <a:extLst>
                  <a:ext uri="{0D108BD9-81ED-4DB2-BD59-A6C34878D82A}">
                    <a16:rowId xmlns:a16="http://schemas.microsoft.com/office/drawing/2014/main" val="421714616"/>
                  </a:ext>
                </a:extLst>
              </a:tr>
            </a:tbl>
          </a:graphicData>
        </a:graphic>
      </p:graphicFrame>
    </p:spTree>
    <p:extLst>
      <p:ext uri="{BB962C8B-B14F-4D97-AF65-F5344CB8AC3E}">
        <p14:creationId xmlns:p14="http://schemas.microsoft.com/office/powerpoint/2010/main" val="27774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4686-D15E-B85F-EAA3-8EB5D5ADA85B}"/>
              </a:ext>
            </a:extLst>
          </p:cNvPr>
          <p:cNvSpPr>
            <a:spLocks noGrp="1"/>
          </p:cNvSpPr>
          <p:nvPr>
            <p:ph type="title"/>
          </p:nvPr>
        </p:nvSpPr>
        <p:spPr/>
        <p:txBody>
          <a:bodyPr/>
          <a:lstStyle/>
          <a:p>
            <a:r>
              <a:rPr lang="en-US" dirty="0"/>
              <a:t>Presented By	</a:t>
            </a:r>
            <a:br>
              <a:rPr lang="en-US" dirty="0"/>
            </a:br>
            <a:r>
              <a:rPr lang="en-US" dirty="0"/>
              <a:t>	</a:t>
            </a:r>
          </a:p>
        </p:txBody>
      </p:sp>
      <p:sp>
        <p:nvSpPr>
          <p:cNvPr id="3" name="Content Placeholder 2">
            <a:extLst>
              <a:ext uri="{FF2B5EF4-FFF2-40B4-BE49-F238E27FC236}">
                <a16:creationId xmlns:a16="http://schemas.microsoft.com/office/drawing/2014/main" id="{9E4F2721-E2DF-D541-F158-B5D2DEC55C87}"/>
              </a:ext>
            </a:extLst>
          </p:cNvPr>
          <p:cNvSpPr>
            <a:spLocks noGrp="1"/>
          </p:cNvSpPr>
          <p:nvPr>
            <p:ph idx="1"/>
          </p:nvPr>
        </p:nvSpPr>
        <p:spPr/>
        <p:txBody>
          <a:bodyPr/>
          <a:lstStyle/>
          <a:p>
            <a:r>
              <a:rPr lang="en-US" dirty="0"/>
              <a:t>Saurabh Singh</a:t>
            </a:r>
          </a:p>
          <a:p>
            <a:r>
              <a:rPr lang="en-US" dirty="0"/>
              <a:t>Shubhangi</a:t>
            </a:r>
          </a:p>
          <a:p>
            <a:r>
              <a:rPr lang="en-US" dirty="0"/>
              <a:t>Bhumika</a:t>
            </a:r>
          </a:p>
          <a:p>
            <a:r>
              <a:rPr lang="en-US" dirty="0" err="1"/>
              <a:t>Snehal</a:t>
            </a:r>
            <a:endParaRPr lang="en-US" dirty="0"/>
          </a:p>
          <a:p>
            <a:r>
              <a:rPr lang="en-US" dirty="0"/>
              <a:t>Shrinivas</a:t>
            </a:r>
          </a:p>
        </p:txBody>
      </p:sp>
      <p:sp>
        <p:nvSpPr>
          <p:cNvPr id="6" name="TextBox 5">
            <a:extLst>
              <a:ext uri="{FF2B5EF4-FFF2-40B4-BE49-F238E27FC236}">
                <a16:creationId xmlns:a16="http://schemas.microsoft.com/office/drawing/2014/main" id="{F591EAEB-7965-CDBC-6719-8BDF98AC0140}"/>
              </a:ext>
            </a:extLst>
          </p:cNvPr>
          <p:cNvSpPr txBox="1"/>
          <p:nvPr/>
        </p:nvSpPr>
        <p:spPr>
          <a:xfrm>
            <a:off x="4740637" y="2783305"/>
            <a:ext cx="3938899" cy="461665"/>
          </a:xfrm>
          <a:prstGeom prst="rect">
            <a:avLst/>
          </a:prstGeom>
          <a:noFill/>
        </p:spPr>
        <p:txBody>
          <a:bodyPr wrap="none" rtlCol="0">
            <a:spAutoFit/>
          </a:bodyPr>
          <a:lstStyle/>
          <a:p>
            <a:r>
              <a:rPr lang="en-US" sz="2400" b="1" dirty="0">
                <a:solidFill>
                  <a:srgbClr val="C00000"/>
                </a:solidFill>
                <a:latin typeface="Comic Sans MS" panose="030F0702030302020204" pitchFamily="66" charset="0"/>
              </a:rPr>
              <a:t>Under the guidance of : </a:t>
            </a:r>
          </a:p>
        </p:txBody>
      </p:sp>
    </p:spTree>
    <p:extLst>
      <p:ext uri="{BB962C8B-B14F-4D97-AF65-F5344CB8AC3E}">
        <p14:creationId xmlns:p14="http://schemas.microsoft.com/office/powerpoint/2010/main" val="2182315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0032D-7D55-4E71-A578-4A7F78AC0156}"/>
              </a:ext>
            </a:extLst>
          </p:cNvPr>
          <p:cNvPicPr>
            <a:picLocks noChangeAspect="1"/>
          </p:cNvPicPr>
          <p:nvPr/>
        </p:nvPicPr>
        <p:blipFill>
          <a:blip r:embed="rId2"/>
          <a:stretch>
            <a:fillRect/>
          </a:stretch>
        </p:blipFill>
        <p:spPr>
          <a:xfrm>
            <a:off x="96253" y="0"/>
            <a:ext cx="9838449" cy="685800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F94038AC-3803-C4FE-D8D5-46F92EB5EC7E}"/>
              </a:ext>
            </a:extLst>
          </p:cNvPr>
          <p:cNvSpPr txBox="1"/>
          <p:nvPr/>
        </p:nvSpPr>
        <p:spPr>
          <a:xfrm>
            <a:off x="6339660" y="2967335"/>
            <a:ext cx="1687450"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Audio Table</a:t>
            </a:r>
          </a:p>
        </p:txBody>
      </p:sp>
      <p:graphicFrame>
        <p:nvGraphicFramePr>
          <p:cNvPr id="5" name="Table 4">
            <a:extLst>
              <a:ext uri="{FF2B5EF4-FFF2-40B4-BE49-F238E27FC236}">
                <a16:creationId xmlns:a16="http://schemas.microsoft.com/office/drawing/2014/main" id="{212DD96D-D763-40D6-3719-E00DC813BDF1}"/>
              </a:ext>
            </a:extLst>
          </p:cNvPr>
          <p:cNvGraphicFramePr>
            <a:graphicFrameLocks noGrp="1"/>
          </p:cNvGraphicFramePr>
          <p:nvPr>
            <p:extLst>
              <p:ext uri="{D42A27DB-BD31-4B8C-83A1-F6EECF244321}">
                <p14:modId xmlns:p14="http://schemas.microsoft.com/office/powerpoint/2010/main" val="3082541764"/>
              </p:ext>
            </p:extLst>
          </p:nvPr>
        </p:nvGraphicFramePr>
        <p:xfrm>
          <a:off x="6429983" y="3642071"/>
          <a:ext cx="4914139" cy="731520"/>
        </p:xfrm>
        <a:graphic>
          <a:graphicData uri="http://schemas.openxmlformats.org/drawingml/2006/table">
            <a:tbl>
              <a:tblPr bandRow="1">
                <a:tableStyleId>{8A107856-5554-42FB-B03E-39F5DBC370BA}</a:tableStyleId>
              </a:tblPr>
              <a:tblGrid>
                <a:gridCol w="2125415">
                  <a:extLst>
                    <a:ext uri="{9D8B030D-6E8A-4147-A177-3AD203B41FA5}">
                      <a16:colId xmlns:a16="http://schemas.microsoft.com/office/drawing/2014/main" val="3798370549"/>
                    </a:ext>
                  </a:extLst>
                </a:gridCol>
                <a:gridCol w="2788724">
                  <a:extLst>
                    <a:ext uri="{9D8B030D-6E8A-4147-A177-3AD203B41FA5}">
                      <a16:colId xmlns:a16="http://schemas.microsoft.com/office/drawing/2014/main" val="329057420"/>
                    </a:ext>
                  </a:extLst>
                </a:gridCol>
              </a:tblGrid>
              <a:tr h="254518">
                <a:tc>
                  <a:txBody>
                    <a:bodyPr/>
                    <a:lstStyle/>
                    <a:p>
                      <a:r>
                        <a:rPr lang="en-US" dirty="0" err="1"/>
                        <a:t>article_id</a:t>
                      </a:r>
                      <a:endParaRPr lang="en-US" dirty="0"/>
                    </a:p>
                  </a:txBody>
                  <a:tcPr/>
                </a:tc>
                <a:tc>
                  <a:txBody>
                    <a:bodyPr/>
                    <a:lstStyle/>
                    <a:p>
                      <a:r>
                        <a:rPr lang="en-US" dirty="0"/>
                        <a:t>Connect to main table</a:t>
                      </a:r>
                    </a:p>
                  </a:txBody>
                  <a:tcPr/>
                </a:tc>
                <a:extLst>
                  <a:ext uri="{0D108BD9-81ED-4DB2-BD59-A6C34878D82A}">
                    <a16:rowId xmlns:a16="http://schemas.microsoft.com/office/drawing/2014/main" val="638743586"/>
                  </a:ext>
                </a:extLst>
              </a:tr>
              <a:tr h="254518">
                <a:tc>
                  <a:txBody>
                    <a:bodyPr/>
                    <a:lstStyle/>
                    <a:p>
                      <a:r>
                        <a:rPr lang="en-US" dirty="0" err="1"/>
                        <a:t>article_audio</a:t>
                      </a:r>
                      <a:endParaRPr lang="en-US" dirty="0"/>
                    </a:p>
                  </a:txBody>
                  <a:tcPr/>
                </a:tc>
                <a:tc>
                  <a:txBody>
                    <a:bodyPr/>
                    <a:lstStyle/>
                    <a:p>
                      <a:r>
                        <a:rPr lang="en-US" dirty="0"/>
                        <a:t>The audio of the article</a:t>
                      </a:r>
                    </a:p>
                  </a:txBody>
                  <a:tcPr/>
                </a:tc>
                <a:extLst>
                  <a:ext uri="{0D108BD9-81ED-4DB2-BD59-A6C34878D82A}">
                    <a16:rowId xmlns:a16="http://schemas.microsoft.com/office/drawing/2014/main" val="396017427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AE2B38F-D653-D59E-54FF-784D0D887B89}"/>
                  </a:ext>
                </a:extLst>
              </p14:cNvPr>
              <p14:cNvContentPartPr/>
              <p14:nvPr/>
            </p14:nvContentPartPr>
            <p14:xfrm>
              <a:off x="1563973" y="2606741"/>
              <a:ext cx="360" cy="360"/>
            </p14:xfrm>
          </p:contentPart>
        </mc:Choice>
        <mc:Fallback xmlns="">
          <p:pic>
            <p:nvPicPr>
              <p:cNvPr id="8" name="Ink 7">
                <a:extLst>
                  <a:ext uri="{FF2B5EF4-FFF2-40B4-BE49-F238E27FC236}">
                    <a16:creationId xmlns:a16="http://schemas.microsoft.com/office/drawing/2014/main" id="{0AE2B38F-D653-D59E-54FF-784D0D887B89}"/>
                  </a:ext>
                </a:extLst>
              </p:cNvPr>
              <p:cNvPicPr/>
              <p:nvPr/>
            </p:nvPicPr>
            <p:blipFill>
              <a:blip r:embed="rId4"/>
              <a:stretch>
                <a:fillRect/>
              </a:stretch>
            </p:blipFill>
            <p:spPr>
              <a:xfrm>
                <a:off x="1557853" y="2600621"/>
                <a:ext cx="12600" cy="12600"/>
              </a:xfrm>
              <a:prstGeom prst="rect">
                <a:avLst/>
              </a:prstGeom>
            </p:spPr>
          </p:pic>
        </mc:Fallback>
      </mc:AlternateContent>
      <p:grpSp>
        <p:nvGrpSpPr>
          <p:cNvPr id="13" name="Group 12">
            <a:extLst>
              <a:ext uri="{FF2B5EF4-FFF2-40B4-BE49-F238E27FC236}">
                <a16:creationId xmlns:a16="http://schemas.microsoft.com/office/drawing/2014/main" id="{718665E9-D7A9-DEB3-2D67-F949A5A5AA2F}"/>
              </a:ext>
            </a:extLst>
          </p:cNvPr>
          <p:cNvGrpSpPr/>
          <p:nvPr/>
        </p:nvGrpSpPr>
        <p:grpSpPr>
          <a:xfrm>
            <a:off x="2823253" y="2710781"/>
            <a:ext cx="360" cy="360"/>
            <a:chOff x="2823253" y="2710781"/>
            <a:chExt cx="360" cy="36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2F5C734-AEC4-B1F4-63F5-7653011190E7}"/>
                    </a:ext>
                  </a:extLst>
                </p14:cNvPr>
                <p14:cNvContentPartPr/>
                <p14:nvPr/>
              </p14:nvContentPartPr>
              <p14:xfrm>
                <a:off x="2823253" y="2710781"/>
                <a:ext cx="360" cy="360"/>
              </p14:xfrm>
            </p:contentPart>
          </mc:Choice>
          <mc:Fallback xmlns="">
            <p:pic>
              <p:nvPicPr>
                <p:cNvPr id="11" name="Ink 10">
                  <a:extLst>
                    <a:ext uri="{FF2B5EF4-FFF2-40B4-BE49-F238E27FC236}">
                      <a16:creationId xmlns:a16="http://schemas.microsoft.com/office/drawing/2014/main" id="{B2F5C734-AEC4-B1F4-63F5-7653011190E7}"/>
                    </a:ext>
                  </a:extLst>
                </p:cNvPr>
                <p:cNvPicPr/>
                <p:nvPr/>
              </p:nvPicPr>
              <p:blipFill>
                <a:blip r:embed="rId4"/>
                <a:stretch>
                  <a:fillRect/>
                </a:stretch>
              </p:blipFill>
              <p:spPr>
                <a:xfrm>
                  <a:off x="2817133" y="270466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81C839B-1312-CF52-AB0F-79B57A68DC9E}"/>
                    </a:ext>
                  </a:extLst>
                </p14:cNvPr>
                <p14:cNvContentPartPr/>
                <p14:nvPr/>
              </p14:nvContentPartPr>
              <p14:xfrm>
                <a:off x="2823253" y="2710781"/>
                <a:ext cx="360" cy="360"/>
              </p14:xfrm>
            </p:contentPart>
          </mc:Choice>
          <mc:Fallback xmlns="">
            <p:pic>
              <p:nvPicPr>
                <p:cNvPr id="12" name="Ink 11">
                  <a:extLst>
                    <a:ext uri="{FF2B5EF4-FFF2-40B4-BE49-F238E27FC236}">
                      <a16:creationId xmlns:a16="http://schemas.microsoft.com/office/drawing/2014/main" id="{081C839B-1312-CF52-AB0F-79B57A68DC9E}"/>
                    </a:ext>
                  </a:extLst>
                </p:cNvPr>
                <p:cNvPicPr/>
                <p:nvPr/>
              </p:nvPicPr>
              <p:blipFill>
                <a:blip r:embed="rId4"/>
                <a:stretch>
                  <a:fillRect/>
                </a:stretch>
              </p:blipFill>
              <p:spPr>
                <a:xfrm>
                  <a:off x="2817133" y="2704661"/>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3C633D38-9BA9-34C6-24CE-C53EA8406876}"/>
                  </a:ext>
                </a:extLst>
              </p14:cNvPr>
              <p14:cNvContentPartPr/>
              <p14:nvPr/>
            </p14:nvContentPartPr>
            <p14:xfrm>
              <a:off x="1652173" y="2959541"/>
              <a:ext cx="360" cy="360"/>
            </p14:xfrm>
          </p:contentPart>
        </mc:Choice>
        <mc:Fallback xmlns="">
          <p:pic>
            <p:nvPicPr>
              <p:cNvPr id="17" name="Ink 16">
                <a:extLst>
                  <a:ext uri="{FF2B5EF4-FFF2-40B4-BE49-F238E27FC236}">
                    <a16:creationId xmlns:a16="http://schemas.microsoft.com/office/drawing/2014/main" id="{3C633D38-9BA9-34C6-24CE-C53EA8406876}"/>
                  </a:ext>
                </a:extLst>
              </p:cNvPr>
              <p:cNvPicPr/>
              <p:nvPr/>
            </p:nvPicPr>
            <p:blipFill>
              <a:blip r:embed="rId4"/>
              <a:stretch>
                <a:fillRect/>
              </a:stretch>
            </p:blipFill>
            <p:spPr>
              <a:xfrm>
                <a:off x="1646053" y="2953421"/>
                <a:ext cx="12600" cy="12600"/>
              </a:xfrm>
              <a:prstGeom prst="rect">
                <a:avLst/>
              </a:prstGeom>
            </p:spPr>
          </p:pic>
        </mc:Fallback>
      </mc:AlternateContent>
      <p:sp>
        <p:nvSpPr>
          <p:cNvPr id="19" name="Oval 18">
            <a:extLst>
              <a:ext uri="{FF2B5EF4-FFF2-40B4-BE49-F238E27FC236}">
                <a16:creationId xmlns:a16="http://schemas.microsoft.com/office/drawing/2014/main" id="{A3F00BE3-CED7-874B-8F33-F2866FF1AE31}"/>
              </a:ext>
            </a:extLst>
          </p:cNvPr>
          <p:cNvSpPr/>
          <p:nvPr/>
        </p:nvSpPr>
        <p:spPr>
          <a:xfrm>
            <a:off x="683314" y="3197703"/>
            <a:ext cx="1581873" cy="591456"/>
          </a:xfrm>
          <a:prstGeom prst="ellipse">
            <a:avLst/>
          </a:prstGeom>
          <a:solidFill>
            <a:srgbClr val="E71224">
              <a:alpha val="5000"/>
            </a:srgbClr>
          </a:solidFill>
          <a:ln w="126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E71224"/>
              </a:solidFill>
            </a:endParaRPr>
          </a:p>
        </p:txBody>
      </p:sp>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6B6D8992-7876-7A6D-82B5-C9AA87D6A3B8}"/>
                  </a:ext>
                </a:extLst>
              </p14:cNvPr>
              <p14:cNvContentPartPr/>
              <p14:nvPr/>
            </p14:nvContentPartPr>
            <p14:xfrm>
              <a:off x="1347253" y="2703221"/>
              <a:ext cx="360" cy="360"/>
            </p14:xfrm>
          </p:contentPart>
        </mc:Choice>
        <mc:Fallback xmlns="">
          <p:pic>
            <p:nvPicPr>
              <p:cNvPr id="21" name="Ink 20">
                <a:extLst>
                  <a:ext uri="{FF2B5EF4-FFF2-40B4-BE49-F238E27FC236}">
                    <a16:creationId xmlns:a16="http://schemas.microsoft.com/office/drawing/2014/main" id="{6B6D8992-7876-7A6D-82B5-C9AA87D6A3B8}"/>
                  </a:ext>
                </a:extLst>
              </p:cNvPr>
              <p:cNvPicPr/>
              <p:nvPr/>
            </p:nvPicPr>
            <p:blipFill>
              <a:blip r:embed="rId4"/>
              <a:stretch>
                <a:fillRect/>
              </a:stretch>
            </p:blipFill>
            <p:spPr>
              <a:xfrm>
                <a:off x="1341133" y="2697101"/>
                <a:ext cx="12600" cy="12600"/>
              </a:xfrm>
              <a:prstGeom prst="rect">
                <a:avLst/>
              </a:prstGeom>
            </p:spPr>
          </p:pic>
        </mc:Fallback>
      </mc:AlternateContent>
    </p:spTree>
    <p:extLst>
      <p:ext uri="{BB962C8B-B14F-4D97-AF65-F5344CB8AC3E}">
        <p14:creationId xmlns:p14="http://schemas.microsoft.com/office/powerpoint/2010/main" val="295301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FE9-4595-2C7C-5AC8-8324A8CD1AE1}"/>
              </a:ext>
            </a:extLst>
          </p:cNvPr>
          <p:cNvSpPr>
            <a:spLocks noGrp="1"/>
          </p:cNvSpPr>
          <p:nvPr>
            <p:ph type="title"/>
          </p:nvPr>
        </p:nvSpPr>
        <p:spPr>
          <a:xfrm>
            <a:off x="663402" y="935088"/>
            <a:ext cx="8610600" cy="1293028"/>
          </a:xfrm>
        </p:spPr>
        <p:txBody>
          <a:bodyPr/>
          <a:lstStyle/>
          <a:p>
            <a:r>
              <a:rPr lang="en-IN" dirty="0"/>
              <a:t>ADVANTAGES:</a:t>
            </a:r>
          </a:p>
        </p:txBody>
      </p:sp>
      <p:sp>
        <p:nvSpPr>
          <p:cNvPr id="3" name="Content Placeholder 2">
            <a:extLst>
              <a:ext uri="{FF2B5EF4-FFF2-40B4-BE49-F238E27FC236}">
                <a16:creationId xmlns:a16="http://schemas.microsoft.com/office/drawing/2014/main" id="{262B4351-B6DE-6A9D-2B99-E69E096AB8F8}"/>
              </a:ext>
            </a:extLst>
          </p:cNvPr>
          <p:cNvSpPr>
            <a:spLocks noGrp="1"/>
          </p:cNvSpPr>
          <p:nvPr>
            <p:ph idx="1"/>
          </p:nvPr>
        </p:nvSpPr>
        <p:spPr>
          <a:xfrm>
            <a:off x="677334" y="2160589"/>
            <a:ext cx="6676943" cy="4240211"/>
          </a:xfrm>
        </p:spPr>
        <p:txBody>
          <a:bodyPr>
            <a:normAutofit fontScale="92500" lnSpcReduction="20000"/>
          </a:bodyPr>
          <a:lstStyle/>
          <a:p>
            <a:pPr marL="0" indent="0">
              <a:buNone/>
            </a:pPr>
            <a:endParaRPr lang="en-IN" dirty="0"/>
          </a:p>
          <a:p>
            <a:pPr algn="just">
              <a:buFont typeface="Wingdings" panose="05000000000000000000" pitchFamily="2" charset="2"/>
              <a:buChar char="Ø"/>
            </a:pPr>
            <a:r>
              <a:rPr lang="en-US" b="0" i="0" dirty="0">
                <a:solidFill>
                  <a:srgbClr val="0D0D0D"/>
                </a:solidFill>
                <a:effectLst/>
                <a:latin typeface="Söhne"/>
              </a:rPr>
              <a:t>Personalized News Consumption: Users can access current affairs articles tailored to their specific interests and preferences, enhancing their overall news consumption experience.</a:t>
            </a:r>
          </a:p>
          <a:p>
            <a:pPr algn="just">
              <a:buFont typeface="Wingdings" panose="05000000000000000000" pitchFamily="2" charset="2"/>
              <a:buChar char="Ø"/>
            </a:pPr>
            <a:r>
              <a:rPr lang="en-US" b="0" i="0" dirty="0">
                <a:solidFill>
                  <a:srgbClr val="0D0D0D"/>
                </a:solidFill>
                <a:effectLst/>
                <a:latin typeface="Söhne"/>
              </a:rPr>
              <a:t>Time Efficiency: By providing a streamlined platform for accessing relevant news articles, users can save time spent searching through multiple sources for information.</a:t>
            </a:r>
          </a:p>
          <a:p>
            <a:pPr algn="just">
              <a:buFont typeface="Wingdings" panose="05000000000000000000" pitchFamily="2" charset="2"/>
              <a:buChar char="Ø"/>
            </a:pPr>
            <a:r>
              <a:rPr lang="en-US" b="0" i="0" dirty="0">
                <a:solidFill>
                  <a:srgbClr val="0D0D0D"/>
                </a:solidFill>
                <a:effectLst/>
                <a:latin typeface="Söhne"/>
              </a:rPr>
              <a:t>Language Inclusivity: The availability of articles in multiple languages ensures that users from diverse linguistic backgrounds can access news content in their preferred language.</a:t>
            </a:r>
          </a:p>
          <a:p>
            <a:pPr algn="just">
              <a:buFont typeface="Wingdings" panose="05000000000000000000" pitchFamily="2" charset="2"/>
              <a:buChar char="Ø"/>
            </a:pPr>
            <a:r>
              <a:rPr lang="en-US" b="0" i="0" dirty="0">
                <a:solidFill>
                  <a:srgbClr val="0D0D0D"/>
                </a:solidFill>
                <a:effectLst/>
                <a:latin typeface="Söhne"/>
              </a:rPr>
              <a:t>Data-driven Insights: Analysis of user interaction data within the database system can provide valuable insights into user preferences and trends, enabling publishers to optimize content delivery strategies.</a:t>
            </a:r>
          </a:p>
          <a:p>
            <a:pPr algn="just">
              <a:buFont typeface="Wingdings" panose="05000000000000000000" pitchFamily="2" charset="2"/>
              <a:buChar char="Ø"/>
            </a:pPr>
            <a:r>
              <a:rPr lang="en-US" b="0" i="0" dirty="0">
                <a:solidFill>
                  <a:srgbClr val="0D0D0D"/>
                </a:solidFill>
                <a:effectLst/>
                <a:latin typeface="Söhne"/>
              </a:rPr>
              <a:t>Productivity : Students can read news articles efficiently and </a:t>
            </a:r>
            <a:r>
              <a:rPr lang="en-US" b="0" i="0" dirty="0" err="1">
                <a:solidFill>
                  <a:srgbClr val="0D0D0D"/>
                </a:solidFill>
                <a:effectLst/>
                <a:latin typeface="Söhne"/>
              </a:rPr>
              <a:t>and</a:t>
            </a:r>
            <a:r>
              <a:rPr lang="en-US" b="0" i="0" dirty="0">
                <a:solidFill>
                  <a:srgbClr val="0D0D0D"/>
                </a:solidFill>
                <a:effectLst/>
                <a:latin typeface="Söhne"/>
              </a:rPr>
              <a:t> precisely which will help their creativity to be improved</a:t>
            </a:r>
          </a:p>
          <a:p>
            <a:endParaRPr lang="en-IN" dirty="0"/>
          </a:p>
        </p:txBody>
      </p:sp>
      <p:pic>
        <p:nvPicPr>
          <p:cNvPr id="2050" name="Picture 2" descr="Follow @upscmeme #UPSC #UpscMeme #IFoS ...">
            <a:extLst>
              <a:ext uri="{FF2B5EF4-FFF2-40B4-BE49-F238E27FC236}">
                <a16:creationId xmlns:a16="http://schemas.microsoft.com/office/drawing/2014/main" id="{E1183101-D45C-76CB-B653-FB1ADEE15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3786" y="1814239"/>
            <a:ext cx="4217519" cy="396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8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6608-9E13-7459-3C80-D9BE104358A9}"/>
              </a:ext>
            </a:extLst>
          </p:cNvPr>
          <p:cNvSpPr>
            <a:spLocks noGrp="1"/>
          </p:cNvSpPr>
          <p:nvPr>
            <p:ph type="title"/>
          </p:nvPr>
        </p:nvSpPr>
        <p:spPr>
          <a:xfrm>
            <a:off x="677334" y="867561"/>
            <a:ext cx="8610600" cy="1293028"/>
          </a:xfrm>
        </p:spPr>
        <p:txBody>
          <a:bodyPr/>
          <a:lstStyle/>
          <a:p>
            <a:r>
              <a:rPr lang="en-IN" dirty="0"/>
              <a:t>CONCLUSION:</a:t>
            </a:r>
          </a:p>
        </p:txBody>
      </p:sp>
      <p:sp>
        <p:nvSpPr>
          <p:cNvPr id="3" name="Content Placeholder 2">
            <a:extLst>
              <a:ext uri="{FF2B5EF4-FFF2-40B4-BE49-F238E27FC236}">
                <a16:creationId xmlns:a16="http://schemas.microsoft.com/office/drawing/2014/main" id="{B04E67FF-AE7B-FB91-9BDA-DDD3310807A8}"/>
              </a:ext>
            </a:extLst>
          </p:cNvPr>
          <p:cNvSpPr>
            <a:spLocks noGrp="1"/>
          </p:cNvSpPr>
          <p:nvPr>
            <p:ph idx="1"/>
          </p:nvPr>
        </p:nvSpPr>
        <p:spPr/>
        <p:txBody>
          <a:bodyPr/>
          <a:lstStyle/>
          <a:p>
            <a:endParaRPr lang="en-US" b="0" i="0" dirty="0">
              <a:solidFill>
                <a:srgbClr val="0D0D0D"/>
              </a:solidFill>
              <a:effectLst/>
              <a:latin typeface="Söhne"/>
            </a:endParaRPr>
          </a:p>
          <a:p>
            <a:endParaRPr lang="en-US" dirty="0">
              <a:solidFill>
                <a:srgbClr val="0D0D0D"/>
              </a:solidFill>
              <a:latin typeface="Söhne"/>
            </a:endParaRPr>
          </a:p>
          <a:p>
            <a:endParaRPr lang="en-US" b="0" i="0" dirty="0">
              <a:solidFill>
                <a:srgbClr val="0D0D0D"/>
              </a:solidFill>
              <a:effectLst/>
              <a:latin typeface="Söhne"/>
            </a:endParaRPr>
          </a:p>
          <a:p>
            <a:r>
              <a:rPr lang="en-US" b="0" i="0" dirty="0">
                <a:solidFill>
                  <a:srgbClr val="0D0D0D"/>
                </a:solidFill>
                <a:effectLst/>
                <a:latin typeface="Söhne"/>
              </a:rPr>
              <a:t>In conclusion, our SQL project on current affairs aims to empower users with a comprehensive platform for accessing relevant news articles based on their preferences. By leveraging database management techniques and efficient query optimization, we strive to deliver a seamless and personalized news consumption experience for users worldwide.</a:t>
            </a:r>
          </a:p>
          <a:p>
            <a:pPr marL="0" indent="0">
              <a:buNone/>
            </a:pPr>
            <a:endParaRPr lang="en-IN" dirty="0"/>
          </a:p>
        </p:txBody>
      </p:sp>
    </p:spTree>
    <p:extLst>
      <p:ext uri="{BB962C8B-B14F-4D97-AF65-F5344CB8AC3E}">
        <p14:creationId xmlns:p14="http://schemas.microsoft.com/office/powerpoint/2010/main" val="333836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ald Trump is listed as an executive producer on NBC’s The New Celebrity Apprentice, which makes him eligible to receive proceeds from the show and would give him financial incentive to root for its success. Photo: AFP (AFP)">
            <a:extLst>
              <a:ext uri="{FF2B5EF4-FFF2-40B4-BE49-F238E27FC236}">
                <a16:creationId xmlns:a16="http://schemas.microsoft.com/office/drawing/2014/main" id="{E6B66055-BFAE-2FBD-A5BB-7217AFD21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046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02EB98-C496-F42D-8E6D-DD4FD0C6AE08}"/>
              </a:ext>
            </a:extLst>
          </p:cNvPr>
          <p:cNvSpPr>
            <a:spLocks noGrp="1"/>
          </p:cNvSpPr>
          <p:nvPr>
            <p:ph type="title"/>
          </p:nvPr>
        </p:nvSpPr>
        <p:spPr>
          <a:xfrm>
            <a:off x="1062345" y="1491916"/>
            <a:ext cx="8596668" cy="1320800"/>
          </a:xfrm>
        </p:spPr>
        <p:txBody>
          <a:bodyPr>
            <a:normAutofit/>
          </a:bodyPr>
          <a:lstStyle/>
          <a:p>
            <a:r>
              <a:rPr lang="en-US" sz="5400" b="1" dirty="0">
                <a:solidFill>
                  <a:schemeClr val="tx2"/>
                </a:solidFill>
              </a:rPr>
              <a:t>Questions ?</a:t>
            </a:r>
          </a:p>
        </p:txBody>
      </p:sp>
    </p:spTree>
    <p:extLst>
      <p:ext uri="{BB962C8B-B14F-4D97-AF65-F5344CB8AC3E}">
        <p14:creationId xmlns:p14="http://schemas.microsoft.com/office/powerpoint/2010/main" val="24612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DB66-B5E9-A098-676D-BD3B1660BA87}"/>
              </a:ext>
            </a:extLst>
          </p:cNvPr>
          <p:cNvSpPr>
            <a:spLocks noGrp="1"/>
          </p:cNvSpPr>
          <p:nvPr>
            <p:ph type="title"/>
          </p:nvPr>
        </p:nvSpPr>
        <p:spPr>
          <a:xfrm>
            <a:off x="113158" y="901532"/>
            <a:ext cx="8610600" cy="1293028"/>
          </a:xfrm>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INTRODUCTION</a:t>
            </a:r>
            <a:r>
              <a:rPr lang="en-IN" dirty="0"/>
              <a:t>:</a:t>
            </a:r>
          </a:p>
        </p:txBody>
      </p:sp>
      <p:sp>
        <p:nvSpPr>
          <p:cNvPr id="3" name="Content Placeholder 2">
            <a:extLst>
              <a:ext uri="{FF2B5EF4-FFF2-40B4-BE49-F238E27FC236}">
                <a16:creationId xmlns:a16="http://schemas.microsoft.com/office/drawing/2014/main" id="{45B7E10E-6075-0669-8400-8BD1F732CF10}"/>
              </a:ext>
            </a:extLst>
          </p:cNvPr>
          <p:cNvSpPr>
            <a:spLocks noGrp="1"/>
          </p:cNvSpPr>
          <p:nvPr>
            <p:ph idx="1"/>
          </p:nvPr>
        </p:nvSpPr>
        <p:spPr>
          <a:xfrm>
            <a:off x="685800" y="2194560"/>
            <a:ext cx="5903259" cy="4024125"/>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 Importance of staying informed about current affairs in today's fast-paced world.</a:t>
            </a:r>
          </a:p>
          <a:p>
            <a:r>
              <a:rPr lang="en-US" dirty="0">
                <a:latin typeface="Calibri" panose="020F0502020204030204" pitchFamily="34" charset="0"/>
                <a:ea typeface="Calibri" panose="020F0502020204030204" pitchFamily="34" charset="0"/>
                <a:cs typeface="Calibri" panose="020F0502020204030204" pitchFamily="34" charset="0"/>
              </a:rPr>
              <a:t>- Overwhelming abundance of information across different publications, languages, and categories.</a:t>
            </a:r>
          </a:p>
          <a:p>
            <a:r>
              <a:rPr lang="en-US" dirty="0">
                <a:latin typeface="Calibri" panose="020F0502020204030204" pitchFamily="34" charset="0"/>
                <a:ea typeface="Calibri" panose="020F0502020204030204" pitchFamily="34" charset="0"/>
                <a:cs typeface="Calibri" panose="020F0502020204030204" pitchFamily="34" charset="0"/>
              </a:rPr>
              <a:t>- Challenge: Users struggle to filter and access specific news articles that interest them.</a:t>
            </a:r>
          </a:p>
          <a:p>
            <a:r>
              <a:rPr lang="en-US" dirty="0">
                <a:latin typeface="Calibri" panose="020F0502020204030204" pitchFamily="34" charset="0"/>
                <a:ea typeface="Calibri" panose="020F0502020204030204" pitchFamily="34" charset="0"/>
                <a:cs typeface="Calibri" panose="020F0502020204030204" pitchFamily="34" charset="0"/>
              </a:rPr>
              <a:t>- Proposed Solution: SQL project to create a streamlined platform for users to retrieve current affairs articles based on their preferences.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Current Affairs Cartoons and Comics - funny pictures from CartoonStock">
            <a:extLst>
              <a:ext uri="{FF2B5EF4-FFF2-40B4-BE49-F238E27FC236}">
                <a16:creationId xmlns:a16="http://schemas.microsoft.com/office/drawing/2014/main" id="{C486E861-2B5E-0548-01B0-CD3CD5ADB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786" y="2069140"/>
            <a:ext cx="3655919" cy="414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71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7692-D87D-9DE1-51B9-A58A492783D5}"/>
              </a:ext>
            </a:extLst>
          </p:cNvPr>
          <p:cNvSpPr>
            <a:spLocks noGrp="1"/>
          </p:cNvSpPr>
          <p:nvPr>
            <p:ph type="title"/>
          </p:nvPr>
        </p:nvSpPr>
        <p:spPr>
          <a:xfrm>
            <a:off x="134471" y="901532"/>
            <a:ext cx="8610600" cy="1293028"/>
          </a:xfrm>
        </p:spPr>
        <p:txBody>
          <a:bodyPr/>
          <a:lstStyle/>
          <a:p>
            <a:r>
              <a:rPr lang="en-IN" dirty="0"/>
              <a:t>PROJECT OVERVIEW:</a:t>
            </a:r>
          </a:p>
        </p:txBody>
      </p:sp>
      <p:sp>
        <p:nvSpPr>
          <p:cNvPr id="3" name="Content Placeholder 2">
            <a:extLst>
              <a:ext uri="{FF2B5EF4-FFF2-40B4-BE49-F238E27FC236}">
                <a16:creationId xmlns:a16="http://schemas.microsoft.com/office/drawing/2014/main" id="{370BC284-DC73-ECE3-1FDA-D507A06FDF17}"/>
              </a:ext>
            </a:extLst>
          </p:cNvPr>
          <p:cNvSpPr>
            <a:spLocks noGrp="1"/>
          </p:cNvSpPr>
          <p:nvPr>
            <p:ph idx="1"/>
          </p:nvPr>
        </p:nvSpPr>
        <p:spPr>
          <a:xfrm>
            <a:off x="685800" y="2275243"/>
            <a:ext cx="6387353" cy="4024125"/>
          </a:xfrm>
        </p:spPr>
        <p:txBody>
          <a:bodyPr>
            <a:normAutofit/>
          </a:bodyPr>
          <a:lstStyle/>
          <a:p>
            <a:pPr marL="0" indent="0">
              <a:buNone/>
            </a:pPr>
            <a:endParaRPr lang="en-IN" dirty="0"/>
          </a:p>
          <a:p>
            <a:r>
              <a:rPr lang="en-US" dirty="0"/>
              <a:t>SQL project focuses on building a database system for organizing current affairs articles from various publications.</a:t>
            </a:r>
          </a:p>
          <a:p>
            <a:r>
              <a:rPr lang="en-US" dirty="0"/>
              <a:t>Database includes relevant metadata: publication name, date, language, and category.</a:t>
            </a:r>
          </a:p>
          <a:p>
            <a:r>
              <a:rPr lang="en-US" dirty="0"/>
              <a:t>Structured data enables easy retrieval of specific information tailored to user interests.</a:t>
            </a:r>
          </a:p>
          <a:p>
            <a:r>
              <a:rPr lang="en-US" dirty="0"/>
              <a:t>Aim: Enhance overall news consumption experience for users.</a:t>
            </a:r>
            <a:br>
              <a:rPr lang="en-US" dirty="0"/>
            </a:br>
            <a:endParaRPr lang="en-IN" dirty="0"/>
          </a:p>
        </p:txBody>
      </p:sp>
      <p:sp>
        <p:nvSpPr>
          <p:cNvPr id="4" name="AutoShape 2" descr="Funny Quotes On Current Affairs - ShortQuotes.cc">
            <a:extLst>
              <a:ext uri="{FF2B5EF4-FFF2-40B4-BE49-F238E27FC236}">
                <a16:creationId xmlns:a16="http://schemas.microsoft.com/office/drawing/2014/main" id="{B702967A-6DFD-8222-72DB-4EEC376D54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Funny Quotes On Current Affairs - ShortQuotes.cc">
            <a:extLst>
              <a:ext uri="{FF2B5EF4-FFF2-40B4-BE49-F238E27FC236}">
                <a16:creationId xmlns:a16="http://schemas.microsoft.com/office/drawing/2014/main" id="{69AEB73F-FA61-7E77-F696-3D39079D2A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Current Affairs News and Political Cartoons">
            <a:extLst>
              <a:ext uri="{FF2B5EF4-FFF2-40B4-BE49-F238E27FC236}">
                <a16:creationId xmlns:a16="http://schemas.microsoft.com/office/drawing/2014/main" id="{C025A8A6-F6E0-228F-F1D4-5888E8C1674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Funny Quotes On Current Affairs - ShortQuotes.cc">
            <a:extLst>
              <a:ext uri="{FF2B5EF4-FFF2-40B4-BE49-F238E27FC236}">
                <a16:creationId xmlns:a16="http://schemas.microsoft.com/office/drawing/2014/main" id="{CAEB8FF1-1410-A9A5-7EA1-2F4E8347D44F}"/>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5724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1576-7985-C42C-F804-F73776E8C95B}"/>
              </a:ext>
            </a:extLst>
          </p:cNvPr>
          <p:cNvSpPr>
            <a:spLocks noGrp="1"/>
          </p:cNvSpPr>
          <p:nvPr>
            <p:ph type="title"/>
          </p:nvPr>
        </p:nvSpPr>
        <p:spPr>
          <a:xfrm>
            <a:off x="579086" y="968644"/>
            <a:ext cx="8610600" cy="1293028"/>
          </a:xfrm>
        </p:spPr>
        <p:txBody>
          <a:bodyPr/>
          <a:lstStyle/>
          <a:p>
            <a:r>
              <a:rPr lang="en-IN" dirty="0"/>
              <a:t>OBJECTIVES:</a:t>
            </a:r>
          </a:p>
        </p:txBody>
      </p:sp>
      <p:sp>
        <p:nvSpPr>
          <p:cNvPr id="3" name="Content Placeholder 2">
            <a:extLst>
              <a:ext uri="{FF2B5EF4-FFF2-40B4-BE49-F238E27FC236}">
                <a16:creationId xmlns:a16="http://schemas.microsoft.com/office/drawing/2014/main" id="{6BA1A3B2-0408-BB39-BF41-919A73939A90}"/>
              </a:ext>
            </a:extLst>
          </p:cNvPr>
          <p:cNvSpPr>
            <a:spLocks noGrp="1"/>
          </p:cNvSpPr>
          <p:nvPr>
            <p:ph idx="1"/>
          </p:nvPr>
        </p:nvSpPr>
        <p:spPr/>
        <p:txBody>
          <a:bodyPr>
            <a:normAutofit/>
          </a:bodyPr>
          <a:lstStyle/>
          <a:p>
            <a:pPr algn="just">
              <a:buFont typeface="+mj-lt"/>
              <a:buAutoNum type="arabicPeriod"/>
            </a:pPr>
            <a:r>
              <a:rPr lang="en-US" i="0" dirty="0">
                <a:solidFill>
                  <a:srgbClr val="0D0D0D"/>
                </a:solidFill>
                <a:effectLst/>
                <a:latin typeface="Söhne"/>
              </a:rPr>
              <a:t>Data Collection and Storage</a:t>
            </a:r>
          </a:p>
          <a:p>
            <a:pPr algn="just">
              <a:buFont typeface="+mj-lt"/>
              <a:buAutoNum type="arabicPeriod"/>
            </a:pPr>
            <a:r>
              <a:rPr lang="en-US" i="0" dirty="0">
                <a:solidFill>
                  <a:srgbClr val="0D0D0D"/>
                </a:solidFill>
                <a:effectLst/>
                <a:latin typeface="Söhne"/>
              </a:rPr>
              <a:t>Data Retrieval and Filtering</a:t>
            </a:r>
          </a:p>
          <a:p>
            <a:pPr algn="just">
              <a:buFont typeface="+mj-lt"/>
              <a:buAutoNum type="arabicPeriod"/>
            </a:pPr>
            <a:r>
              <a:rPr lang="en-US" i="0" dirty="0">
                <a:solidFill>
                  <a:srgbClr val="0D0D0D"/>
                </a:solidFill>
                <a:effectLst/>
                <a:latin typeface="Söhne"/>
              </a:rPr>
              <a:t>Customized Information Delivery</a:t>
            </a:r>
          </a:p>
          <a:p>
            <a:pPr algn="just">
              <a:buFont typeface="+mj-lt"/>
              <a:buAutoNum type="arabicPeriod"/>
            </a:pPr>
            <a:r>
              <a:rPr lang="en-US" i="0" dirty="0">
                <a:solidFill>
                  <a:srgbClr val="0D0D0D"/>
                </a:solidFill>
                <a:effectLst/>
                <a:latin typeface="Söhne"/>
              </a:rPr>
              <a:t>Trend Analysis and Reporting</a:t>
            </a:r>
          </a:p>
          <a:p>
            <a:pPr algn="just">
              <a:buFont typeface="+mj-lt"/>
              <a:buAutoNum type="arabicPeriod"/>
            </a:pPr>
            <a:r>
              <a:rPr lang="en-US" i="0" dirty="0">
                <a:solidFill>
                  <a:srgbClr val="0D0D0D"/>
                </a:solidFill>
                <a:effectLst/>
                <a:latin typeface="Söhne"/>
              </a:rPr>
              <a:t>Language and Region Specificity</a:t>
            </a:r>
          </a:p>
          <a:p>
            <a:pPr algn="just">
              <a:buFont typeface="+mj-lt"/>
              <a:buAutoNum type="arabicPeriod"/>
            </a:pPr>
            <a:r>
              <a:rPr lang="en-US" i="0" dirty="0">
                <a:solidFill>
                  <a:srgbClr val="0D0D0D"/>
                </a:solidFill>
                <a:effectLst/>
                <a:latin typeface="Söhne"/>
              </a:rPr>
              <a:t>Content Categorization and Tagging</a:t>
            </a:r>
          </a:p>
          <a:p>
            <a:pPr algn="just">
              <a:buFont typeface="+mj-lt"/>
              <a:buAutoNum type="arabicPeriod"/>
            </a:pPr>
            <a:r>
              <a:rPr lang="en-US" i="0" dirty="0">
                <a:solidFill>
                  <a:srgbClr val="0D0D0D"/>
                </a:solidFill>
                <a:effectLst/>
                <a:latin typeface="Söhne"/>
              </a:rPr>
              <a:t>Real-time Updates and Notifications</a:t>
            </a:r>
          </a:p>
          <a:p>
            <a:pPr marL="0" indent="0">
              <a:buNone/>
            </a:pPr>
            <a:endParaRPr lang="en-IN" dirty="0"/>
          </a:p>
        </p:txBody>
      </p:sp>
      <p:pic>
        <p:nvPicPr>
          <p:cNvPr id="2050" name="Picture 2" descr="Why Donald Trump Believed Coronavirus Was Fake News.">
            <a:extLst>
              <a:ext uri="{FF2B5EF4-FFF2-40B4-BE49-F238E27FC236}">
                <a16:creationId xmlns:a16="http://schemas.microsoft.com/office/drawing/2014/main" id="{77CCF7CA-6AC4-2D73-197F-FE04ADB4C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594" y="1458321"/>
            <a:ext cx="6709511" cy="377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39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D57E-DFDF-D218-CFAD-CCE2090E0E33}"/>
              </a:ext>
            </a:extLst>
          </p:cNvPr>
          <p:cNvSpPr>
            <a:spLocks noGrp="1"/>
          </p:cNvSpPr>
          <p:nvPr>
            <p:ph type="title"/>
          </p:nvPr>
        </p:nvSpPr>
        <p:spPr>
          <a:xfrm>
            <a:off x="677334" y="298102"/>
            <a:ext cx="8596668" cy="1320800"/>
          </a:xfrm>
        </p:spPr>
        <p:txBody>
          <a:bodyPr/>
          <a:lstStyle/>
          <a:p>
            <a:r>
              <a:rPr lang="en-IN" dirty="0"/>
              <a:t>TABLES USED:</a:t>
            </a:r>
          </a:p>
        </p:txBody>
      </p:sp>
      <p:graphicFrame>
        <p:nvGraphicFramePr>
          <p:cNvPr id="5" name="Content Placeholder 4">
            <a:extLst>
              <a:ext uri="{FF2B5EF4-FFF2-40B4-BE49-F238E27FC236}">
                <a16:creationId xmlns:a16="http://schemas.microsoft.com/office/drawing/2014/main" id="{A0BF6353-6F4F-3532-4070-9F951843B0A8}"/>
              </a:ext>
            </a:extLst>
          </p:cNvPr>
          <p:cNvGraphicFramePr>
            <a:graphicFrameLocks noGrp="1"/>
          </p:cNvGraphicFramePr>
          <p:nvPr>
            <p:ph idx="1"/>
            <p:extLst>
              <p:ext uri="{D42A27DB-BD31-4B8C-83A1-F6EECF244321}">
                <p14:modId xmlns:p14="http://schemas.microsoft.com/office/powerpoint/2010/main" val="4244951276"/>
              </p:ext>
            </p:extLst>
          </p:nvPr>
        </p:nvGraphicFramePr>
        <p:xfrm>
          <a:off x="677334" y="1592252"/>
          <a:ext cx="5809892" cy="5191760"/>
        </p:xfrm>
        <a:graphic>
          <a:graphicData uri="http://schemas.openxmlformats.org/drawingml/2006/table">
            <a:tbl>
              <a:tblPr bandRow="1">
                <a:tableStyleId>{8A107856-5554-42FB-B03E-39F5DBC370BA}</a:tableStyleId>
              </a:tblPr>
              <a:tblGrid>
                <a:gridCol w="1848111">
                  <a:extLst>
                    <a:ext uri="{9D8B030D-6E8A-4147-A177-3AD203B41FA5}">
                      <a16:colId xmlns:a16="http://schemas.microsoft.com/office/drawing/2014/main" val="3581370278"/>
                    </a:ext>
                  </a:extLst>
                </a:gridCol>
                <a:gridCol w="3961781">
                  <a:extLst>
                    <a:ext uri="{9D8B030D-6E8A-4147-A177-3AD203B41FA5}">
                      <a16:colId xmlns:a16="http://schemas.microsoft.com/office/drawing/2014/main" val="3044935790"/>
                    </a:ext>
                  </a:extLst>
                </a:gridCol>
              </a:tblGrid>
              <a:tr h="370840">
                <a:tc>
                  <a:txBody>
                    <a:bodyPr/>
                    <a:lstStyle/>
                    <a:p>
                      <a:r>
                        <a:rPr lang="en-US" dirty="0" err="1"/>
                        <a:t>article_id</a:t>
                      </a:r>
                      <a:r>
                        <a:rPr lang="en-US" dirty="0"/>
                        <a:t> </a:t>
                      </a:r>
                    </a:p>
                  </a:txBody>
                  <a:tcPr/>
                </a:tc>
                <a:tc>
                  <a:txBody>
                    <a:bodyPr/>
                    <a:lstStyle/>
                    <a:p>
                      <a:r>
                        <a:rPr lang="en-US" dirty="0"/>
                        <a:t>Uniquely identifies each article</a:t>
                      </a:r>
                    </a:p>
                  </a:txBody>
                  <a:tcPr/>
                </a:tc>
                <a:extLst>
                  <a:ext uri="{0D108BD9-81ED-4DB2-BD59-A6C34878D82A}">
                    <a16:rowId xmlns:a16="http://schemas.microsoft.com/office/drawing/2014/main" val="3247913384"/>
                  </a:ext>
                </a:extLst>
              </a:tr>
              <a:tr h="370840">
                <a:tc>
                  <a:txBody>
                    <a:bodyPr/>
                    <a:lstStyle/>
                    <a:p>
                      <a:r>
                        <a:rPr lang="en-US" dirty="0"/>
                        <a:t>title</a:t>
                      </a:r>
                    </a:p>
                  </a:txBody>
                  <a:tcPr/>
                </a:tc>
                <a:tc>
                  <a:txBody>
                    <a:bodyPr/>
                    <a:lstStyle/>
                    <a:p>
                      <a:r>
                        <a:rPr lang="en-US" dirty="0"/>
                        <a:t>The title of the article</a:t>
                      </a:r>
                    </a:p>
                  </a:txBody>
                  <a:tcPr/>
                </a:tc>
                <a:extLst>
                  <a:ext uri="{0D108BD9-81ED-4DB2-BD59-A6C34878D82A}">
                    <a16:rowId xmlns:a16="http://schemas.microsoft.com/office/drawing/2014/main" val="184901689"/>
                  </a:ext>
                </a:extLst>
              </a:tr>
              <a:tr h="370840">
                <a:tc>
                  <a:txBody>
                    <a:bodyPr/>
                    <a:lstStyle/>
                    <a:p>
                      <a:r>
                        <a:rPr lang="en-US" dirty="0"/>
                        <a:t>subtitle</a:t>
                      </a:r>
                    </a:p>
                  </a:txBody>
                  <a:tcPr/>
                </a:tc>
                <a:tc>
                  <a:txBody>
                    <a:bodyPr/>
                    <a:lstStyle/>
                    <a:p>
                      <a:r>
                        <a:rPr lang="en-US" dirty="0"/>
                        <a:t>Subtitle of the article</a:t>
                      </a:r>
                    </a:p>
                  </a:txBody>
                  <a:tcPr/>
                </a:tc>
                <a:extLst>
                  <a:ext uri="{0D108BD9-81ED-4DB2-BD59-A6C34878D82A}">
                    <a16:rowId xmlns:a16="http://schemas.microsoft.com/office/drawing/2014/main" val="2814805067"/>
                  </a:ext>
                </a:extLst>
              </a:tr>
              <a:tr h="370840">
                <a:tc>
                  <a:txBody>
                    <a:bodyPr/>
                    <a:lstStyle/>
                    <a:p>
                      <a:r>
                        <a:rPr lang="en-US" dirty="0"/>
                        <a:t>content</a:t>
                      </a:r>
                    </a:p>
                  </a:txBody>
                  <a:tcPr/>
                </a:tc>
                <a:tc>
                  <a:txBody>
                    <a:bodyPr/>
                    <a:lstStyle/>
                    <a:p>
                      <a:r>
                        <a:rPr lang="en-US" dirty="0"/>
                        <a:t>The text content of the article</a:t>
                      </a:r>
                    </a:p>
                  </a:txBody>
                  <a:tcPr/>
                </a:tc>
                <a:extLst>
                  <a:ext uri="{0D108BD9-81ED-4DB2-BD59-A6C34878D82A}">
                    <a16:rowId xmlns:a16="http://schemas.microsoft.com/office/drawing/2014/main" val="1195284166"/>
                  </a:ext>
                </a:extLst>
              </a:tr>
              <a:tr h="370840">
                <a:tc>
                  <a:txBody>
                    <a:bodyPr/>
                    <a:lstStyle/>
                    <a:p>
                      <a:r>
                        <a:rPr lang="en-US" dirty="0" err="1"/>
                        <a:t>author_id</a:t>
                      </a:r>
                      <a:endParaRPr lang="en-US" dirty="0"/>
                    </a:p>
                  </a:txBody>
                  <a:tcPr/>
                </a:tc>
                <a:tc>
                  <a:txBody>
                    <a:bodyPr/>
                    <a:lstStyle/>
                    <a:p>
                      <a:r>
                        <a:rPr lang="en-US" dirty="0"/>
                        <a:t>The author of the article</a:t>
                      </a:r>
                    </a:p>
                  </a:txBody>
                  <a:tcPr/>
                </a:tc>
                <a:extLst>
                  <a:ext uri="{0D108BD9-81ED-4DB2-BD59-A6C34878D82A}">
                    <a16:rowId xmlns:a16="http://schemas.microsoft.com/office/drawing/2014/main" val="4200856848"/>
                  </a:ext>
                </a:extLst>
              </a:tr>
              <a:tr h="370840">
                <a:tc>
                  <a:txBody>
                    <a:bodyPr/>
                    <a:lstStyle/>
                    <a:p>
                      <a:r>
                        <a:rPr lang="en-US" dirty="0" err="1"/>
                        <a:t>pubdate</a:t>
                      </a:r>
                      <a:endParaRPr lang="en-US" dirty="0"/>
                    </a:p>
                  </a:txBody>
                  <a:tcPr/>
                </a:tc>
                <a:tc>
                  <a:txBody>
                    <a:bodyPr/>
                    <a:lstStyle/>
                    <a:p>
                      <a:r>
                        <a:rPr lang="en-US" dirty="0"/>
                        <a:t>Publication date of the article</a:t>
                      </a:r>
                    </a:p>
                  </a:txBody>
                  <a:tcPr/>
                </a:tc>
                <a:extLst>
                  <a:ext uri="{0D108BD9-81ED-4DB2-BD59-A6C34878D82A}">
                    <a16:rowId xmlns:a16="http://schemas.microsoft.com/office/drawing/2014/main" val="1157737864"/>
                  </a:ext>
                </a:extLst>
              </a:tr>
              <a:tr h="370840">
                <a:tc>
                  <a:txBody>
                    <a:bodyPr/>
                    <a:lstStyle/>
                    <a:p>
                      <a:r>
                        <a:rPr lang="en-US" dirty="0" err="1"/>
                        <a:t>category_id</a:t>
                      </a:r>
                      <a:endParaRPr lang="en-US" dirty="0"/>
                    </a:p>
                  </a:txBody>
                  <a:tcPr/>
                </a:tc>
                <a:tc>
                  <a:txBody>
                    <a:bodyPr/>
                    <a:lstStyle/>
                    <a:p>
                      <a:r>
                        <a:rPr lang="en-US" dirty="0"/>
                        <a:t>The category or topic of the article</a:t>
                      </a:r>
                    </a:p>
                  </a:txBody>
                  <a:tcPr/>
                </a:tc>
                <a:extLst>
                  <a:ext uri="{0D108BD9-81ED-4DB2-BD59-A6C34878D82A}">
                    <a16:rowId xmlns:a16="http://schemas.microsoft.com/office/drawing/2014/main" val="377428336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category_id2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Optional category the article 1</a:t>
                      </a:r>
                    </a:p>
                  </a:txBody>
                  <a:tcPr/>
                </a:tc>
                <a:extLst>
                  <a:ext uri="{0D108BD9-81ED-4DB2-BD59-A6C34878D82A}">
                    <a16:rowId xmlns:a16="http://schemas.microsoft.com/office/drawing/2014/main" val="3867732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category_id3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Optional category the article 2</a:t>
                      </a:r>
                    </a:p>
                  </a:txBody>
                  <a:tcPr/>
                </a:tc>
                <a:extLst>
                  <a:ext uri="{0D108BD9-81ED-4DB2-BD59-A6C34878D82A}">
                    <a16:rowId xmlns:a16="http://schemas.microsoft.com/office/drawing/2014/main" val="1288030766"/>
                  </a:ext>
                </a:extLst>
              </a:tr>
              <a:tr h="370840">
                <a:tc>
                  <a:txBody>
                    <a:bodyPr/>
                    <a:lstStyle/>
                    <a:p>
                      <a:r>
                        <a:rPr lang="en-US" dirty="0" err="1"/>
                        <a:t>location_id</a:t>
                      </a:r>
                      <a:endParaRPr lang="en-US" dirty="0"/>
                    </a:p>
                  </a:txBody>
                  <a:tcPr/>
                </a:tc>
                <a:tc>
                  <a:txBody>
                    <a:bodyPr/>
                    <a:lstStyle/>
                    <a:p>
                      <a:r>
                        <a:rPr lang="en-US" dirty="0"/>
                        <a:t>Geographical scope of the article</a:t>
                      </a:r>
                    </a:p>
                  </a:txBody>
                  <a:tcPr/>
                </a:tc>
                <a:extLst>
                  <a:ext uri="{0D108BD9-81ED-4DB2-BD59-A6C34878D82A}">
                    <a16:rowId xmlns:a16="http://schemas.microsoft.com/office/drawing/2014/main" val="1860925701"/>
                  </a:ext>
                </a:extLst>
              </a:tr>
              <a:tr h="370840">
                <a:tc>
                  <a:txBody>
                    <a:bodyPr/>
                    <a:lstStyle/>
                    <a:p>
                      <a:r>
                        <a:rPr lang="en-US" dirty="0" err="1"/>
                        <a:t>url</a:t>
                      </a:r>
                      <a:endParaRPr lang="en-US" dirty="0"/>
                    </a:p>
                  </a:txBody>
                  <a:tcPr/>
                </a:tc>
                <a:tc>
                  <a:txBody>
                    <a:bodyPr/>
                    <a:lstStyle/>
                    <a:p>
                      <a:r>
                        <a:rPr lang="en-US" dirty="0"/>
                        <a:t>URL of the article</a:t>
                      </a:r>
                    </a:p>
                  </a:txBody>
                  <a:tcPr/>
                </a:tc>
                <a:extLst>
                  <a:ext uri="{0D108BD9-81ED-4DB2-BD59-A6C34878D82A}">
                    <a16:rowId xmlns:a16="http://schemas.microsoft.com/office/drawing/2014/main" val="3233061857"/>
                  </a:ext>
                </a:extLst>
              </a:tr>
              <a:tr h="370840">
                <a:tc>
                  <a:txBody>
                    <a:bodyPr/>
                    <a:lstStyle/>
                    <a:p>
                      <a:r>
                        <a:rPr lang="en-US" dirty="0" err="1"/>
                        <a:t>source_id</a:t>
                      </a:r>
                      <a:endParaRPr lang="en-US" dirty="0"/>
                    </a:p>
                  </a:txBody>
                  <a:tcPr/>
                </a:tc>
                <a:tc>
                  <a:txBody>
                    <a:bodyPr/>
                    <a:lstStyle/>
                    <a:p>
                      <a:r>
                        <a:rPr lang="en-US" dirty="0"/>
                        <a:t>Source website of the article</a:t>
                      </a:r>
                    </a:p>
                  </a:txBody>
                  <a:tcPr/>
                </a:tc>
                <a:extLst>
                  <a:ext uri="{0D108BD9-81ED-4DB2-BD59-A6C34878D82A}">
                    <a16:rowId xmlns:a16="http://schemas.microsoft.com/office/drawing/2014/main" val="1109274122"/>
                  </a:ext>
                </a:extLst>
              </a:tr>
              <a:tr h="370840">
                <a:tc>
                  <a:txBody>
                    <a:bodyPr/>
                    <a:lstStyle/>
                    <a:p>
                      <a:r>
                        <a:rPr lang="en-US" dirty="0" err="1"/>
                        <a:t>lang_id</a:t>
                      </a:r>
                      <a:endParaRPr lang="en-US" dirty="0"/>
                    </a:p>
                  </a:txBody>
                  <a:tcPr/>
                </a:tc>
                <a:tc>
                  <a:txBody>
                    <a:bodyPr/>
                    <a:lstStyle/>
                    <a:p>
                      <a:r>
                        <a:rPr lang="en-US" dirty="0"/>
                        <a:t>Language data about the article</a:t>
                      </a:r>
                    </a:p>
                  </a:txBody>
                  <a:tcPr/>
                </a:tc>
                <a:extLst>
                  <a:ext uri="{0D108BD9-81ED-4DB2-BD59-A6C34878D82A}">
                    <a16:rowId xmlns:a16="http://schemas.microsoft.com/office/drawing/2014/main" val="185355627"/>
                  </a:ext>
                </a:extLst>
              </a:tr>
              <a:tr h="370840">
                <a:tc>
                  <a:txBody>
                    <a:bodyPr/>
                    <a:lstStyle/>
                    <a:p>
                      <a:r>
                        <a:rPr lang="en-US" dirty="0" err="1"/>
                        <a:t>type_id</a:t>
                      </a:r>
                      <a:endParaRPr lang="en-US" dirty="0"/>
                    </a:p>
                  </a:txBody>
                  <a:tcPr/>
                </a:tc>
                <a:tc>
                  <a:txBody>
                    <a:bodyPr/>
                    <a:lstStyle/>
                    <a:p>
                      <a:r>
                        <a:rPr lang="en-US" dirty="0"/>
                        <a:t>type of the article</a:t>
                      </a:r>
                    </a:p>
                  </a:txBody>
                  <a:tcPr/>
                </a:tc>
                <a:extLst>
                  <a:ext uri="{0D108BD9-81ED-4DB2-BD59-A6C34878D82A}">
                    <a16:rowId xmlns:a16="http://schemas.microsoft.com/office/drawing/2014/main" val="3363809161"/>
                  </a:ext>
                </a:extLst>
              </a:tr>
            </a:tbl>
          </a:graphicData>
        </a:graphic>
      </p:graphicFrame>
      <p:sp>
        <p:nvSpPr>
          <p:cNvPr id="6" name="TextBox 5">
            <a:extLst>
              <a:ext uri="{FF2B5EF4-FFF2-40B4-BE49-F238E27FC236}">
                <a16:creationId xmlns:a16="http://schemas.microsoft.com/office/drawing/2014/main" id="{2C10BF8D-C980-F25F-8BB1-8C0173DD3790}"/>
              </a:ext>
            </a:extLst>
          </p:cNvPr>
          <p:cNvSpPr txBox="1"/>
          <p:nvPr/>
        </p:nvSpPr>
        <p:spPr>
          <a:xfrm>
            <a:off x="835834" y="1072600"/>
            <a:ext cx="1891030"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Articles Table</a:t>
            </a:r>
          </a:p>
        </p:txBody>
      </p:sp>
      <p:sp>
        <p:nvSpPr>
          <p:cNvPr id="3" name="TextBox 2">
            <a:extLst>
              <a:ext uri="{FF2B5EF4-FFF2-40B4-BE49-F238E27FC236}">
                <a16:creationId xmlns:a16="http://schemas.microsoft.com/office/drawing/2014/main" id="{D7D4A4BB-0B16-85B6-FE2F-E9DBFF9816B2}"/>
              </a:ext>
            </a:extLst>
          </p:cNvPr>
          <p:cNvSpPr txBox="1"/>
          <p:nvPr/>
        </p:nvSpPr>
        <p:spPr>
          <a:xfrm>
            <a:off x="3917659" y="776931"/>
            <a:ext cx="3089307" cy="523220"/>
          </a:xfrm>
          <a:prstGeom prst="rect">
            <a:avLst/>
          </a:prstGeom>
          <a:noFill/>
        </p:spPr>
        <p:txBody>
          <a:bodyPr wrap="none" rtlCol="0">
            <a:spAutoFit/>
          </a:bodyPr>
          <a:lstStyle/>
          <a:p>
            <a:r>
              <a:rPr lang="en-US" sz="2800" b="1" u="sng" dirty="0"/>
              <a:t>Articles Database</a:t>
            </a:r>
          </a:p>
        </p:txBody>
      </p:sp>
      <p:graphicFrame>
        <p:nvGraphicFramePr>
          <p:cNvPr id="4" name="Table 3">
            <a:extLst>
              <a:ext uri="{FF2B5EF4-FFF2-40B4-BE49-F238E27FC236}">
                <a16:creationId xmlns:a16="http://schemas.microsoft.com/office/drawing/2014/main" id="{07117B91-9CE9-FC1A-D4E2-AAD0F12BCAFC}"/>
              </a:ext>
            </a:extLst>
          </p:cNvPr>
          <p:cNvGraphicFramePr>
            <a:graphicFrameLocks noGrp="1"/>
          </p:cNvGraphicFramePr>
          <p:nvPr>
            <p:extLst>
              <p:ext uri="{D42A27DB-BD31-4B8C-83A1-F6EECF244321}">
                <p14:modId xmlns:p14="http://schemas.microsoft.com/office/powerpoint/2010/main" val="3055970600"/>
              </p:ext>
            </p:extLst>
          </p:nvPr>
        </p:nvGraphicFramePr>
        <p:xfrm>
          <a:off x="6629361" y="4622165"/>
          <a:ext cx="5289282" cy="1651000"/>
        </p:xfrm>
        <a:graphic>
          <a:graphicData uri="http://schemas.openxmlformats.org/drawingml/2006/table">
            <a:tbl>
              <a:tblPr bandRow="1">
                <a:tableStyleId>{5C22544A-7EE6-4342-B048-85BDC9FD1C3A}</a:tableStyleId>
              </a:tblPr>
              <a:tblGrid>
                <a:gridCol w="2644641">
                  <a:extLst>
                    <a:ext uri="{9D8B030D-6E8A-4147-A177-3AD203B41FA5}">
                      <a16:colId xmlns:a16="http://schemas.microsoft.com/office/drawing/2014/main" val="4269694295"/>
                    </a:ext>
                  </a:extLst>
                </a:gridCol>
                <a:gridCol w="2644641">
                  <a:extLst>
                    <a:ext uri="{9D8B030D-6E8A-4147-A177-3AD203B41FA5}">
                      <a16:colId xmlns:a16="http://schemas.microsoft.com/office/drawing/2014/main" val="1778309131"/>
                    </a:ext>
                  </a:extLst>
                </a:gridCol>
              </a:tblGrid>
              <a:tr h="370840">
                <a:tc>
                  <a:txBody>
                    <a:bodyPr/>
                    <a:lstStyle/>
                    <a:p>
                      <a:r>
                        <a:rPr lang="en-US" dirty="0" err="1"/>
                        <a:t>location_id</a:t>
                      </a:r>
                      <a:endParaRPr lang="en-US" dirty="0"/>
                    </a:p>
                  </a:txBody>
                  <a:tcPr/>
                </a:tc>
                <a:tc>
                  <a:txBody>
                    <a:bodyPr/>
                    <a:lstStyle/>
                    <a:p>
                      <a:r>
                        <a:rPr lang="en-US" dirty="0"/>
                        <a:t>PK</a:t>
                      </a:r>
                    </a:p>
                  </a:txBody>
                  <a:tcPr/>
                </a:tc>
                <a:extLst>
                  <a:ext uri="{0D108BD9-81ED-4DB2-BD59-A6C34878D82A}">
                    <a16:rowId xmlns:a16="http://schemas.microsoft.com/office/drawing/2014/main" val="720710165"/>
                  </a:ext>
                </a:extLst>
              </a:tr>
              <a:tr h="210087">
                <a:tc>
                  <a:txBody>
                    <a:bodyPr/>
                    <a:lstStyle/>
                    <a:p>
                      <a:r>
                        <a:rPr lang="en-US" dirty="0"/>
                        <a:t>location</a:t>
                      </a:r>
                    </a:p>
                  </a:txBody>
                  <a:tcPr/>
                </a:tc>
                <a:tc>
                  <a:txBody>
                    <a:bodyPr/>
                    <a:lstStyle/>
                    <a:p>
                      <a:r>
                        <a:rPr lang="en-US" dirty="0"/>
                        <a:t>Geographical Scope of the article</a:t>
                      </a:r>
                    </a:p>
                  </a:txBody>
                  <a:tcPr/>
                </a:tc>
                <a:extLst>
                  <a:ext uri="{0D108BD9-81ED-4DB2-BD59-A6C34878D82A}">
                    <a16:rowId xmlns:a16="http://schemas.microsoft.com/office/drawing/2014/main" val="2442339011"/>
                  </a:ext>
                </a:extLst>
              </a:tr>
              <a:tr h="370840">
                <a:tc>
                  <a:txBody>
                    <a:bodyPr/>
                    <a:lstStyle/>
                    <a:p>
                      <a:r>
                        <a:rPr lang="en-US" dirty="0" err="1"/>
                        <a:t>location_data</a:t>
                      </a:r>
                      <a:endParaRPr lang="en-US" dirty="0"/>
                    </a:p>
                  </a:txBody>
                  <a:tcPr/>
                </a:tc>
                <a:tc>
                  <a:txBody>
                    <a:bodyPr/>
                    <a:lstStyle/>
                    <a:p>
                      <a:r>
                        <a:rPr lang="en-US" dirty="0"/>
                        <a:t>Description about the location</a:t>
                      </a:r>
                    </a:p>
                  </a:txBody>
                  <a:tcPr/>
                </a:tc>
                <a:extLst>
                  <a:ext uri="{0D108BD9-81ED-4DB2-BD59-A6C34878D82A}">
                    <a16:rowId xmlns:a16="http://schemas.microsoft.com/office/drawing/2014/main" val="68896646"/>
                  </a:ext>
                </a:extLst>
              </a:tr>
            </a:tbl>
          </a:graphicData>
        </a:graphic>
      </p:graphicFrame>
      <p:sp>
        <p:nvSpPr>
          <p:cNvPr id="9" name="TextBox 8">
            <a:extLst>
              <a:ext uri="{FF2B5EF4-FFF2-40B4-BE49-F238E27FC236}">
                <a16:creationId xmlns:a16="http://schemas.microsoft.com/office/drawing/2014/main" id="{F1D2493E-B3C1-D11E-1B34-8EE83F4BEEA2}"/>
              </a:ext>
            </a:extLst>
          </p:cNvPr>
          <p:cNvSpPr txBox="1"/>
          <p:nvPr/>
        </p:nvSpPr>
        <p:spPr>
          <a:xfrm>
            <a:off x="6655227" y="4002712"/>
            <a:ext cx="2138021"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Locations Table</a:t>
            </a:r>
          </a:p>
        </p:txBody>
      </p:sp>
      <p:graphicFrame>
        <p:nvGraphicFramePr>
          <p:cNvPr id="10" name="Table 9">
            <a:extLst>
              <a:ext uri="{FF2B5EF4-FFF2-40B4-BE49-F238E27FC236}">
                <a16:creationId xmlns:a16="http://schemas.microsoft.com/office/drawing/2014/main" id="{0670DB58-9C7C-21FC-E8B0-AA1EC16739F4}"/>
              </a:ext>
            </a:extLst>
          </p:cNvPr>
          <p:cNvGraphicFramePr>
            <a:graphicFrameLocks noGrp="1"/>
          </p:cNvGraphicFramePr>
          <p:nvPr>
            <p:extLst>
              <p:ext uri="{D42A27DB-BD31-4B8C-83A1-F6EECF244321}">
                <p14:modId xmlns:p14="http://schemas.microsoft.com/office/powerpoint/2010/main" val="3495147835"/>
              </p:ext>
            </p:extLst>
          </p:nvPr>
        </p:nvGraphicFramePr>
        <p:xfrm>
          <a:off x="6698370" y="2272818"/>
          <a:ext cx="5289282" cy="1651000"/>
        </p:xfrm>
        <a:graphic>
          <a:graphicData uri="http://schemas.openxmlformats.org/drawingml/2006/table">
            <a:tbl>
              <a:tblPr bandRow="1">
                <a:tableStyleId>{5C22544A-7EE6-4342-B048-85BDC9FD1C3A}</a:tableStyleId>
              </a:tblPr>
              <a:tblGrid>
                <a:gridCol w="2644641">
                  <a:extLst>
                    <a:ext uri="{9D8B030D-6E8A-4147-A177-3AD203B41FA5}">
                      <a16:colId xmlns:a16="http://schemas.microsoft.com/office/drawing/2014/main" val="4269694295"/>
                    </a:ext>
                  </a:extLst>
                </a:gridCol>
                <a:gridCol w="2644641">
                  <a:extLst>
                    <a:ext uri="{9D8B030D-6E8A-4147-A177-3AD203B41FA5}">
                      <a16:colId xmlns:a16="http://schemas.microsoft.com/office/drawing/2014/main" val="1778309131"/>
                    </a:ext>
                  </a:extLst>
                </a:gridCol>
              </a:tblGrid>
              <a:tr h="370840">
                <a:tc>
                  <a:txBody>
                    <a:bodyPr/>
                    <a:lstStyle/>
                    <a:p>
                      <a:r>
                        <a:rPr lang="en-US" dirty="0" err="1"/>
                        <a:t>lang_id</a:t>
                      </a:r>
                      <a:endParaRPr lang="en-US" dirty="0"/>
                    </a:p>
                  </a:txBody>
                  <a:tcPr/>
                </a:tc>
                <a:tc>
                  <a:txBody>
                    <a:bodyPr/>
                    <a:lstStyle/>
                    <a:p>
                      <a:r>
                        <a:rPr lang="en-US" dirty="0"/>
                        <a:t>PK</a:t>
                      </a:r>
                    </a:p>
                  </a:txBody>
                  <a:tcPr/>
                </a:tc>
                <a:extLst>
                  <a:ext uri="{0D108BD9-81ED-4DB2-BD59-A6C34878D82A}">
                    <a16:rowId xmlns:a16="http://schemas.microsoft.com/office/drawing/2014/main" val="720710165"/>
                  </a:ext>
                </a:extLst>
              </a:tr>
              <a:tr h="210087">
                <a:tc>
                  <a:txBody>
                    <a:bodyPr/>
                    <a:lstStyle/>
                    <a:p>
                      <a:r>
                        <a:rPr lang="en-US" dirty="0"/>
                        <a:t>language</a:t>
                      </a:r>
                    </a:p>
                  </a:txBody>
                  <a:tcPr/>
                </a:tc>
                <a:tc>
                  <a:txBody>
                    <a:bodyPr/>
                    <a:lstStyle/>
                    <a:p>
                      <a:r>
                        <a:rPr lang="en-US" dirty="0"/>
                        <a:t>Language of the article</a:t>
                      </a:r>
                    </a:p>
                  </a:txBody>
                  <a:tcPr/>
                </a:tc>
                <a:extLst>
                  <a:ext uri="{0D108BD9-81ED-4DB2-BD59-A6C34878D82A}">
                    <a16:rowId xmlns:a16="http://schemas.microsoft.com/office/drawing/2014/main" val="2442339011"/>
                  </a:ext>
                </a:extLst>
              </a:tr>
              <a:tr h="370840">
                <a:tc>
                  <a:txBody>
                    <a:bodyPr/>
                    <a:lstStyle/>
                    <a:p>
                      <a:r>
                        <a:rPr lang="en-US" dirty="0" err="1"/>
                        <a:t>lang_desc</a:t>
                      </a:r>
                      <a:endParaRPr lang="en-US" dirty="0"/>
                    </a:p>
                  </a:txBody>
                  <a:tcPr/>
                </a:tc>
                <a:tc>
                  <a:txBody>
                    <a:bodyPr/>
                    <a:lstStyle/>
                    <a:p>
                      <a:r>
                        <a:rPr lang="en-US" dirty="0"/>
                        <a:t>Geographical and demographic info about the location</a:t>
                      </a:r>
                    </a:p>
                  </a:txBody>
                  <a:tcPr/>
                </a:tc>
                <a:extLst>
                  <a:ext uri="{0D108BD9-81ED-4DB2-BD59-A6C34878D82A}">
                    <a16:rowId xmlns:a16="http://schemas.microsoft.com/office/drawing/2014/main" val="68896646"/>
                  </a:ext>
                </a:extLst>
              </a:tr>
            </a:tbl>
          </a:graphicData>
        </a:graphic>
      </p:graphicFrame>
      <p:sp>
        <p:nvSpPr>
          <p:cNvPr id="12" name="TextBox 11">
            <a:extLst>
              <a:ext uri="{FF2B5EF4-FFF2-40B4-BE49-F238E27FC236}">
                <a16:creationId xmlns:a16="http://schemas.microsoft.com/office/drawing/2014/main" id="{7EF0CC93-5512-4371-AAFE-D01118533732}"/>
              </a:ext>
            </a:extLst>
          </p:cNvPr>
          <p:cNvSpPr txBox="1"/>
          <p:nvPr/>
        </p:nvSpPr>
        <p:spPr>
          <a:xfrm>
            <a:off x="6698370" y="1653365"/>
            <a:ext cx="2139368"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Language Table</a:t>
            </a:r>
          </a:p>
        </p:txBody>
      </p:sp>
    </p:spTree>
    <p:extLst>
      <p:ext uri="{BB962C8B-B14F-4D97-AF65-F5344CB8AC3E}">
        <p14:creationId xmlns:p14="http://schemas.microsoft.com/office/powerpoint/2010/main" val="254662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244EDC-98B9-09FB-BB98-1086A8A997AB}"/>
              </a:ext>
            </a:extLst>
          </p:cNvPr>
          <p:cNvGraphicFramePr>
            <a:graphicFrameLocks noGrp="1"/>
          </p:cNvGraphicFramePr>
          <p:nvPr>
            <p:extLst>
              <p:ext uri="{D42A27DB-BD31-4B8C-83A1-F6EECF244321}">
                <p14:modId xmlns:p14="http://schemas.microsoft.com/office/powerpoint/2010/main" val="1922886767"/>
              </p:ext>
            </p:extLst>
          </p:nvPr>
        </p:nvGraphicFramePr>
        <p:xfrm>
          <a:off x="533879" y="854286"/>
          <a:ext cx="5374257" cy="1381760"/>
        </p:xfrm>
        <a:graphic>
          <a:graphicData uri="http://schemas.openxmlformats.org/drawingml/2006/table">
            <a:tbl>
              <a:tblPr bandRow="1">
                <a:tableStyleId>{8A107856-5554-42FB-B03E-39F5DBC370BA}</a:tableStyleId>
              </a:tblPr>
              <a:tblGrid>
                <a:gridCol w="2018581">
                  <a:extLst>
                    <a:ext uri="{9D8B030D-6E8A-4147-A177-3AD203B41FA5}">
                      <a16:colId xmlns:a16="http://schemas.microsoft.com/office/drawing/2014/main" val="225145348"/>
                    </a:ext>
                  </a:extLst>
                </a:gridCol>
                <a:gridCol w="3355676">
                  <a:extLst>
                    <a:ext uri="{9D8B030D-6E8A-4147-A177-3AD203B41FA5}">
                      <a16:colId xmlns:a16="http://schemas.microsoft.com/office/drawing/2014/main" val="4089770583"/>
                    </a:ext>
                  </a:extLst>
                </a:gridCol>
              </a:tblGrid>
              <a:tr h="370840">
                <a:tc>
                  <a:txBody>
                    <a:bodyPr/>
                    <a:lstStyle/>
                    <a:p>
                      <a:r>
                        <a:rPr lang="en-US" dirty="0" err="1"/>
                        <a:t>author_id</a:t>
                      </a:r>
                      <a:endParaRPr lang="en-US" dirty="0"/>
                    </a:p>
                  </a:txBody>
                  <a:tcPr/>
                </a:tc>
                <a:tc>
                  <a:txBody>
                    <a:bodyPr/>
                    <a:lstStyle/>
                    <a:p>
                      <a:r>
                        <a:rPr lang="en-US" dirty="0"/>
                        <a:t>PK, uniquely identifies each author</a:t>
                      </a:r>
                    </a:p>
                  </a:txBody>
                  <a:tcPr/>
                </a:tc>
                <a:extLst>
                  <a:ext uri="{0D108BD9-81ED-4DB2-BD59-A6C34878D82A}">
                    <a16:rowId xmlns:a16="http://schemas.microsoft.com/office/drawing/2014/main" val="2694763500"/>
                  </a:ext>
                </a:extLst>
              </a:tr>
              <a:tr h="370840">
                <a:tc>
                  <a:txBody>
                    <a:bodyPr/>
                    <a:lstStyle/>
                    <a:p>
                      <a:r>
                        <a:rPr lang="en-US" dirty="0" err="1"/>
                        <a:t>author_name</a:t>
                      </a:r>
                      <a:endParaRPr lang="en-US" dirty="0"/>
                    </a:p>
                  </a:txBody>
                  <a:tcPr/>
                </a:tc>
                <a:tc>
                  <a:txBody>
                    <a:bodyPr/>
                    <a:lstStyle/>
                    <a:p>
                      <a:r>
                        <a:rPr lang="en-US" dirty="0"/>
                        <a:t>The name of the Author</a:t>
                      </a:r>
                    </a:p>
                  </a:txBody>
                  <a:tcPr/>
                </a:tc>
                <a:extLst>
                  <a:ext uri="{0D108BD9-81ED-4DB2-BD59-A6C34878D82A}">
                    <a16:rowId xmlns:a16="http://schemas.microsoft.com/office/drawing/2014/main" val="1733620505"/>
                  </a:ext>
                </a:extLst>
              </a:tr>
              <a:tr h="370840">
                <a:tc>
                  <a:txBody>
                    <a:bodyPr/>
                    <a:lstStyle/>
                    <a:p>
                      <a:r>
                        <a:rPr lang="en-US" dirty="0" err="1"/>
                        <a:t>author_desc</a:t>
                      </a:r>
                      <a:endParaRPr lang="en-US" dirty="0"/>
                    </a:p>
                  </a:txBody>
                  <a:tcPr/>
                </a:tc>
                <a:tc>
                  <a:txBody>
                    <a:bodyPr/>
                    <a:lstStyle/>
                    <a:p>
                      <a:r>
                        <a:rPr lang="en-US" dirty="0"/>
                        <a:t>CV of the author</a:t>
                      </a:r>
                    </a:p>
                  </a:txBody>
                  <a:tcPr/>
                </a:tc>
                <a:extLst>
                  <a:ext uri="{0D108BD9-81ED-4DB2-BD59-A6C34878D82A}">
                    <a16:rowId xmlns:a16="http://schemas.microsoft.com/office/drawing/2014/main" val="2650216644"/>
                  </a:ext>
                </a:extLst>
              </a:tr>
            </a:tbl>
          </a:graphicData>
        </a:graphic>
      </p:graphicFrame>
      <p:sp>
        <p:nvSpPr>
          <p:cNvPr id="5" name="TextBox 4">
            <a:extLst>
              <a:ext uri="{FF2B5EF4-FFF2-40B4-BE49-F238E27FC236}">
                <a16:creationId xmlns:a16="http://schemas.microsoft.com/office/drawing/2014/main" id="{C2790E08-A473-ADB2-C111-6B5195A82FDC}"/>
              </a:ext>
            </a:extLst>
          </p:cNvPr>
          <p:cNvSpPr txBox="1"/>
          <p:nvPr/>
        </p:nvSpPr>
        <p:spPr>
          <a:xfrm>
            <a:off x="396815" y="258001"/>
            <a:ext cx="1948162"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Authors Table</a:t>
            </a:r>
          </a:p>
        </p:txBody>
      </p:sp>
      <p:graphicFrame>
        <p:nvGraphicFramePr>
          <p:cNvPr id="7" name="Table 6">
            <a:extLst>
              <a:ext uri="{FF2B5EF4-FFF2-40B4-BE49-F238E27FC236}">
                <a16:creationId xmlns:a16="http://schemas.microsoft.com/office/drawing/2014/main" id="{5962AC29-137F-7DC8-F527-B7AC34B438FD}"/>
              </a:ext>
            </a:extLst>
          </p:cNvPr>
          <p:cNvGraphicFramePr>
            <a:graphicFrameLocks noGrp="1"/>
          </p:cNvGraphicFramePr>
          <p:nvPr>
            <p:extLst>
              <p:ext uri="{D42A27DB-BD31-4B8C-83A1-F6EECF244321}">
                <p14:modId xmlns:p14="http://schemas.microsoft.com/office/powerpoint/2010/main" val="2214450881"/>
              </p:ext>
            </p:extLst>
          </p:nvPr>
        </p:nvGraphicFramePr>
        <p:xfrm>
          <a:off x="6913592" y="3092874"/>
          <a:ext cx="5091841" cy="1651000"/>
        </p:xfrm>
        <a:graphic>
          <a:graphicData uri="http://schemas.openxmlformats.org/drawingml/2006/table">
            <a:tbl>
              <a:tblPr bandRow="1">
                <a:tableStyleId>{8A107856-5554-42FB-B03E-39F5DBC370BA}</a:tableStyleId>
              </a:tblPr>
              <a:tblGrid>
                <a:gridCol w="2202273">
                  <a:extLst>
                    <a:ext uri="{9D8B030D-6E8A-4147-A177-3AD203B41FA5}">
                      <a16:colId xmlns:a16="http://schemas.microsoft.com/office/drawing/2014/main" val="3798370549"/>
                    </a:ext>
                  </a:extLst>
                </a:gridCol>
                <a:gridCol w="2889568">
                  <a:extLst>
                    <a:ext uri="{9D8B030D-6E8A-4147-A177-3AD203B41FA5}">
                      <a16:colId xmlns:a16="http://schemas.microsoft.com/office/drawing/2014/main" val="329057420"/>
                    </a:ext>
                  </a:extLst>
                </a:gridCol>
              </a:tblGrid>
              <a:tr h="370840">
                <a:tc>
                  <a:txBody>
                    <a:bodyPr/>
                    <a:lstStyle/>
                    <a:p>
                      <a:r>
                        <a:rPr lang="en-US" dirty="0" err="1"/>
                        <a:t>category_id</a:t>
                      </a:r>
                      <a:endParaRPr lang="en-US" dirty="0"/>
                    </a:p>
                  </a:txBody>
                  <a:tcPr/>
                </a:tc>
                <a:tc>
                  <a:txBody>
                    <a:bodyPr/>
                    <a:lstStyle/>
                    <a:p>
                      <a:r>
                        <a:rPr lang="en-US" dirty="0"/>
                        <a:t>PK, uniquely identifies each category</a:t>
                      </a:r>
                    </a:p>
                  </a:txBody>
                  <a:tcPr/>
                </a:tc>
                <a:extLst>
                  <a:ext uri="{0D108BD9-81ED-4DB2-BD59-A6C34878D82A}">
                    <a16:rowId xmlns:a16="http://schemas.microsoft.com/office/drawing/2014/main" val="638743586"/>
                  </a:ext>
                </a:extLst>
              </a:tr>
              <a:tr h="370840">
                <a:tc>
                  <a:txBody>
                    <a:bodyPr/>
                    <a:lstStyle/>
                    <a:p>
                      <a:r>
                        <a:rPr lang="en-US" dirty="0" err="1"/>
                        <a:t>category_name</a:t>
                      </a:r>
                      <a:endParaRPr lang="en-US" dirty="0"/>
                    </a:p>
                  </a:txBody>
                  <a:tcPr/>
                </a:tc>
                <a:tc>
                  <a:txBody>
                    <a:bodyPr/>
                    <a:lstStyle/>
                    <a:p>
                      <a:r>
                        <a:rPr lang="en-US" dirty="0"/>
                        <a:t>The name of the category</a:t>
                      </a:r>
                    </a:p>
                  </a:txBody>
                  <a:tcPr/>
                </a:tc>
                <a:extLst>
                  <a:ext uri="{0D108BD9-81ED-4DB2-BD59-A6C34878D82A}">
                    <a16:rowId xmlns:a16="http://schemas.microsoft.com/office/drawing/2014/main" val="3960174277"/>
                  </a:ext>
                </a:extLst>
              </a:tr>
              <a:tr h="370840">
                <a:tc>
                  <a:txBody>
                    <a:bodyPr/>
                    <a:lstStyle/>
                    <a:p>
                      <a:r>
                        <a:rPr lang="en-US" dirty="0" err="1"/>
                        <a:t>category_desc</a:t>
                      </a:r>
                      <a:endParaRPr lang="en-US" dirty="0"/>
                    </a:p>
                  </a:txBody>
                  <a:tcPr/>
                </a:tc>
                <a:tc>
                  <a:txBody>
                    <a:bodyPr/>
                    <a:lstStyle/>
                    <a:p>
                      <a:r>
                        <a:rPr lang="en-US" dirty="0"/>
                        <a:t>Description of the category</a:t>
                      </a:r>
                    </a:p>
                  </a:txBody>
                  <a:tcPr/>
                </a:tc>
                <a:extLst>
                  <a:ext uri="{0D108BD9-81ED-4DB2-BD59-A6C34878D82A}">
                    <a16:rowId xmlns:a16="http://schemas.microsoft.com/office/drawing/2014/main" val="1054098461"/>
                  </a:ext>
                </a:extLst>
              </a:tr>
            </a:tbl>
          </a:graphicData>
        </a:graphic>
      </p:graphicFrame>
      <p:graphicFrame>
        <p:nvGraphicFramePr>
          <p:cNvPr id="8" name="Table 7">
            <a:extLst>
              <a:ext uri="{FF2B5EF4-FFF2-40B4-BE49-F238E27FC236}">
                <a16:creationId xmlns:a16="http://schemas.microsoft.com/office/drawing/2014/main" id="{F30A89B4-B213-86DA-AD5E-9AAEB4BFDFF7}"/>
              </a:ext>
            </a:extLst>
          </p:cNvPr>
          <p:cNvGraphicFramePr>
            <a:graphicFrameLocks noGrp="1"/>
          </p:cNvGraphicFramePr>
          <p:nvPr>
            <p:extLst>
              <p:ext uri="{D42A27DB-BD31-4B8C-83A1-F6EECF244321}">
                <p14:modId xmlns:p14="http://schemas.microsoft.com/office/powerpoint/2010/main" val="3558188005"/>
              </p:ext>
            </p:extLst>
          </p:nvPr>
        </p:nvGraphicFramePr>
        <p:xfrm>
          <a:off x="533879" y="3425615"/>
          <a:ext cx="6007598" cy="2667000"/>
        </p:xfrm>
        <a:graphic>
          <a:graphicData uri="http://schemas.openxmlformats.org/drawingml/2006/table">
            <a:tbl>
              <a:tblPr bandRow="1">
                <a:tableStyleId>{8A107856-5554-42FB-B03E-39F5DBC370BA}</a:tableStyleId>
              </a:tblPr>
              <a:tblGrid>
                <a:gridCol w="1884392">
                  <a:extLst>
                    <a:ext uri="{9D8B030D-6E8A-4147-A177-3AD203B41FA5}">
                      <a16:colId xmlns:a16="http://schemas.microsoft.com/office/drawing/2014/main" val="1773725071"/>
                    </a:ext>
                  </a:extLst>
                </a:gridCol>
                <a:gridCol w="4123206">
                  <a:extLst>
                    <a:ext uri="{9D8B030D-6E8A-4147-A177-3AD203B41FA5}">
                      <a16:colId xmlns:a16="http://schemas.microsoft.com/office/drawing/2014/main" val="2301881695"/>
                    </a:ext>
                  </a:extLst>
                </a:gridCol>
              </a:tblGrid>
              <a:tr h="370840">
                <a:tc>
                  <a:txBody>
                    <a:bodyPr/>
                    <a:lstStyle/>
                    <a:p>
                      <a:r>
                        <a:rPr lang="en-US" dirty="0" err="1"/>
                        <a:t>source_id</a:t>
                      </a:r>
                      <a:endParaRPr lang="en-US" dirty="0"/>
                    </a:p>
                  </a:txBody>
                  <a:tcPr/>
                </a:tc>
                <a:tc>
                  <a:txBody>
                    <a:bodyPr/>
                    <a:lstStyle/>
                    <a:p>
                      <a:r>
                        <a:rPr lang="en-US" dirty="0"/>
                        <a:t>PK, uniquely identifies each source</a:t>
                      </a:r>
                    </a:p>
                  </a:txBody>
                  <a:tcPr/>
                </a:tc>
                <a:extLst>
                  <a:ext uri="{0D108BD9-81ED-4DB2-BD59-A6C34878D82A}">
                    <a16:rowId xmlns:a16="http://schemas.microsoft.com/office/drawing/2014/main" val="909804596"/>
                  </a:ext>
                </a:extLst>
              </a:tr>
              <a:tr h="370840">
                <a:tc>
                  <a:txBody>
                    <a:bodyPr/>
                    <a:lstStyle/>
                    <a:p>
                      <a:r>
                        <a:rPr lang="en-US" dirty="0" err="1"/>
                        <a:t>source_name</a:t>
                      </a:r>
                      <a:endParaRPr lang="en-US" dirty="0"/>
                    </a:p>
                  </a:txBody>
                  <a:tcPr/>
                </a:tc>
                <a:tc>
                  <a:txBody>
                    <a:bodyPr/>
                    <a:lstStyle/>
                    <a:p>
                      <a:r>
                        <a:rPr lang="en-US" dirty="0"/>
                        <a:t>Name of the source</a:t>
                      </a:r>
                    </a:p>
                  </a:txBody>
                  <a:tcPr/>
                </a:tc>
                <a:extLst>
                  <a:ext uri="{0D108BD9-81ED-4DB2-BD59-A6C34878D82A}">
                    <a16:rowId xmlns:a16="http://schemas.microsoft.com/office/drawing/2014/main" val="702542867"/>
                  </a:ext>
                </a:extLst>
              </a:tr>
              <a:tr h="370840">
                <a:tc>
                  <a:txBody>
                    <a:bodyPr/>
                    <a:lstStyle/>
                    <a:p>
                      <a:r>
                        <a:rPr lang="en-US" dirty="0" err="1"/>
                        <a:t>source_desc</a:t>
                      </a:r>
                      <a:endParaRPr lang="en-US" dirty="0"/>
                    </a:p>
                  </a:txBody>
                  <a:tcPr/>
                </a:tc>
                <a:tc>
                  <a:txBody>
                    <a:bodyPr/>
                    <a:lstStyle/>
                    <a:p>
                      <a:r>
                        <a:rPr lang="en-US" dirty="0"/>
                        <a:t>Description of the source</a:t>
                      </a:r>
                    </a:p>
                  </a:txBody>
                  <a:tcPr/>
                </a:tc>
                <a:extLst>
                  <a:ext uri="{0D108BD9-81ED-4DB2-BD59-A6C34878D82A}">
                    <a16:rowId xmlns:a16="http://schemas.microsoft.com/office/drawing/2014/main" val="2070735881"/>
                  </a:ext>
                </a:extLst>
              </a:tr>
              <a:tr h="370840">
                <a:tc>
                  <a:txBody>
                    <a:bodyPr/>
                    <a:lstStyle/>
                    <a:p>
                      <a:r>
                        <a:rPr lang="en-US" dirty="0" err="1"/>
                        <a:t>source_bias</a:t>
                      </a:r>
                      <a:endParaRPr lang="en-US" dirty="0"/>
                    </a:p>
                  </a:txBody>
                  <a:tcPr/>
                </a:tc>
                <a:tc>
                  <a:txBody>
                    <a:bodyPr/>
                    <a:lstStyle/>
                    <a:p>
                      <a:r>
                        <a:rPr lang="en-US" dirty="0"/>
                        <a:t>Source bias rating on a 5 point scale, lower the better</a:t>
                      </a:r>
                    </a:p>
                  </a:txBody>
                  <a:tcPr/>
                </a:tc>
                <a:extLst>
                  <a:ext uri="{0D108BD9-81ED-4DB2-BD59-A6C34878D82A}">
                    <a16:rowId xmlns:a16="http://schemas.microsoft.com/office/drawing/2014/main" val="4275527834"/>
                  </a:ext>
                </a:extLst>
              </a:tr>
              <a:tr h="370840">
                <a:tc>
                  <a:txBody>
                    <a:bodyPr/>
                    <a:lstStyle/>
                    <a:p>
                      <a:r>
                        <a:rPr lang="en-US" dirty="0" err="1"/>
                        <a:t>source_rating</a:t>
                      </a:r>
                      <a:endParaRPr lang="en-US" dirty="0"/>
                    </a:p>
                  </a:txBody>
                  <a:tcPr/>
                </a:tc>
                <a:tc>
                  <a:txBody>
                    <a:bodyPr/>
                    <a:lstStyle/>
                    <a:p>
                      <a:r>
                        <a:rPr lang="en-US" dirty="0"/>
                        <a:t>Rating about the quality of the source, 5 point scale, higher the better</a:t>
                      </a:r>
                    </a:p>
                  </a:txBody>
                  <a:tcPr/>
                </a:tc>
                <a:extLst>
                  <a:ext uri="{0D108BD9-81ED-4DB2-BD59-A6C34878D82A}">
                    <a16:rowId xmlns:a16="http://schemas.microsoft.com/office/drawing/2014/main" val="4294094205"/>
                  </a:ext>
                </a:extLst>
              </a:tr>
            </a:tbl>
          </a:graphicData>
        </a:graphic>
      </p:graphicFrame>
      <p:sp>
        <p:nvSpPr>
          <p:cNvPr id="9" name="TextBox 8">
            <a:extLst>
              <a:ext uri="{FF2B5EF4-FFF2-40B4-BE49-F238E27FC236}">
                <a16:creationId xmlns:a16="http://schemas.microsoft.com/office/drawing/2014/main" id="{CD7ABCF4-F0A7-7B8A-C03A-8AF16F86AE14}"/>
              </a:ext>
            </a:extLst>
          </p:cNvPr>
          <p:cNvSpPr txBox="1"/>
          <p:nvPr/>
        </p:nvSpPr>
        <p:spPr>
          <a:xfrm>
            <a:off x="6844581" y="2322964"/>
            <a:ext cx="2067041"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Category Table</a:t>
            </a:r>
          </a:p>
        </p:txBody>
      </p:sp>
      <p:sp>
        <p:nvSpPr>
          <p:cNvPr id="10" name="TextBox 9">
            <a:extLst>
              <a:ext uri="{FF2B5EF4-FFF2-40B4-BE49-F238E27FC236}">
                <a16:creationId xmlns:a16="http://schemas.microsoft.com/office/drawing/2014/main" id="{77D679AD-1B21-AD1D-CB99-938066E61959}"/>
              </a:ext>
            </a:extLst>
          </p:cNvPr>
          <p:cNvSpPr txBox="1"/>
          <p:nvPr/>
        </p:nvSpPr>
        <p:spPr>
          <a:xfrm>
            <a:off x="426247" y="2631209"/>
            <a:ext cx="1918730"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Sources Table</a:t>
            </a:r>
          </a:p>
        </p:txBody>
      </p:sp>
      <p:graphicFrame>
        <p:nvGraphicFramePr>
          <p:cNvPr id="3" name="Table 2">
            <a:extLst>
              <a:ext uri="{FF2B5EF4-FFF2-40B4-BE49-F238E27FC236}">
                <a16:creationId xmlns:a16="http://schemas.microsoft.com/office/drawing/2014/main" id="{B7E40946-73DD-C601-4720-F955BBD4A210}"/>
              </a:ext>
            </a:extLst>
          </p:cNvPr>
          <p:cNvGraphicFramePr>
            <a:graphicFrameLocks noGrp="1"/>
          </p:cNvGraphicFramePr>
          <p:nvPr>
            <p:extLst>
              <p:ext uri="{D42A27DB-BD31-4B8C-83A1-F6EECF244321}">
                <p14:modId xmlns:p14="http://schemas.microsoft.com/office/powerpoint/2010/main" val="1054582132"/>
              </p:ext>
            </p:extLst>
          </p:nvPr>
        </p:nvGraphicFramePr>
        <p:xfrm>
          <a:off x="6913592" y="887445"/>
          <a:ext cx="4744529" cy="1107440"/>
        </p:xfrm>
        <a:graphic>
          <a:graphicData uri="http://schemas.openxmlformats.org/drawingml/2006/table">
            <a:tbl>
              <a:tblPr bandRow="1">
                <a:tableStyleId>{5C22544A-7EE6-4342-B048-85BDC9FD1C3A}</a:tableStyleId>
              </a:tblPr>
              <a:tblGrid>
                <a:gridCol w="1690778">
                  <a:extLst>
                    <a:ext uri="{9D8B030D-6E8A-4147-A177-3AD203B41FA5}">
                      <a16:colId xmlns:a16="http://schemas.microsoft.com/office/drawing/2014/main" val="3682925039"/>
                    </a:ext>
                  </a:extLst>
                </a:gridCol>
                <a:gridCol w="3053751">
                  <a:extLst>
                    <a:ext uri="{9D8B030D-6E8A-4147-A177-3AD203B41FA5}">
                      <a16:colId xmlns:a16="http://schemas.microsoft.com/office/drawing/2014/main" val="1921696328"/>
                    </a:ext>
                  </a:extLst>
                </a:gridCol>
              </a:tblGrid>
              <a:tr h="370840">
                <a:tc>
                  <a:txBody>
                    <a:bodyPr/>
                    <a:lstStyle/>
                    <a:p>
                      <a:r>
                        <a:rPr lang="en-US" dirty="0" err="1"/>
                        <a:t>type_id</a:t>
                      </a:r>
                      <a:endParaRPr lang="en-US" dirty="0"/>
                    </a:p>
                  </a:txBody>
                  <a:tcPr/>
                </a:tc>
                <a:tc>
                  <a:txBody>
                    <a:bodyPr/>
                    <a:lstStyle/>
                    <a:p>
                      <a:r>
                        <a:rPr lang="en-US" dirty="0"/>
                        <a:t>PK</a:t>
                      </a:r>
                    </a:p>
                  </a:txBody>
                  <a:tcPr/>
                </a:tc>
                <a:extLst>
                  <a:ext uri="{0D108BD9-81ED-4DB2-BD59-A6C34878D82A}">
                    <a16:rowId xmlns:a16="http://schemas.microsoft.com/office/drawing/2014/main" val="3348581415"/>
                  </a:ext>
                </a:extLst>
              </a:tr>
              <a:tr h="0">
                <a:tc>
                  <a:txBody>
                    <a:bodyPr/>
                    <a:lstStyle/>
                    <a:p>
                      <a:r>
                        <a:rPr lang="en-US" dirty="0" err="1"/>
                        <a:t>type_name</a:t>
                      </a:r>
                      <a:endParaRPr lang="en-US" dirty="0"/>
                    </a:p>
                  </a:txBody>
                  <a:tcPr/>
                </a:tc>
                <a:tc>
                  <a:txBody>
                    <a:bodyPr/>
                    <a:lstStyle/>
                    <a:p>
                      <a:r>
                        <a:rPr lang="en-US" dirty="0"/>
                        <a:t>Type name</a:t>
                      </a:r>
                    </a:p>
                  </a:txBody>
                  <a:tcPr/>
                </a:tc>
                <a:extLst>
                  <a:ext uri="{0D108BD9-81ED-4DB2-BD59-A6C34878D82A}">
                    <a16:rowId xmlns:a16="http://schemas.microsoft.com/office/drawing/2014/main" val="296800316"/>
                  </a:ext>
                </a:extLst>
              </a:tr>
              <a:tr h="370840">
                <a:tc>
                  <a:txBody>
                    <a:bodyPr/>
                    <a:lstStyle/>
                    <a:p>
                      <a:r>
                        <a:rPr lang="en-US" dirty="0" err="1"/>
                        <a:t>type_desc</a:t>
                      </a:r>
                      <a:endParaRPr lang="en-US" dirty="0"/>
                    </a:p>
                  </a:txBody>
                  <a:tcPr/>
                </a:tc>
                <a:tc>
                  <a:txBody>
                    <a:bodyPr/>
                    <a:lstStyle/>
                    <a:p>
                      <a:r>
                        <a:rPr lang="en-US" dirty="0"/>
                        <a:t>Description of type</a:t>
                      </a:r>
                    </a:p>
                  </a:txBody>
                  <a:tcPr/>
                </a:tc>
                <a:extLst>
                  <a:ext uri="{0D108BD9-81ED-4DB2-BD59-A6C34878D82A}">
                    <a16:rowId xmlns:a16="http://schemas.microsoft.com/office/drawing/2014/main" val="4104047170"/>
                  </a:ext>
                </a:extLst>
              </a:tr>
            </a:tbl>
          </a:graphicData>
        </a:graphic>
      </p:graphicFrame>
      <p:sp>
        <p:nvSpPr>
          <p:cNvPr id="4" name="TextBox 3">
            <a:extLst>
              <a:ext uri="{FF2B5EF4-FFF2-40B4-BE49-F238E27FC236}">
                <a16:creationId xmlns:a16="http://schemas.microsoft.com/office/drawing/2014/main" id="{B2056D3B-1081-B53F-CEF0-C360C1D6B4D9}"/>
              </a:ext>
            </a:extLst>
          </p:cNvPr>
          <p:cNvSpPr txBox="1"/>
          <p:nvPr/>
        </p:nvSpPr>
        <p:spPr>
          <a:xfrm>
            <a:off x="6844581" y="425780"/>
            <a:ext cx="1539973"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Type Table</a:t>
            </a:r>
          </a:p>
        </p:txBody>
      </p:sp>
      <p:sp>
        <p:nvSpPr>
          <p:cNvPr id="12" name="TextBox 11">
            <a:extLst>
              <a:ext uri="{FF2B5EF4-FFF2-40B4-BE49-F238E27FC236}">
                <a16:creationId xmlns:a16="http://schemas.microsoft.com/office/drawing/2014/main" id="{D2F40AB3-D2F8-D0C2-E2AE-51D16B85AED9}"/>
              </a:ext>
            </a:extLst>
          </p:cNvPr>
          <p:cNvSpPr txBox="1"/>
          <p:nvPr/>
        </p:nvSpPr>
        <p:spPr>
          <a:xfrm>
            <a:off x="6913592" y="5052119"/>
            <a:ext cx="1687450"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Audio Table</a:t>
            </a:r>
          </a:p>
        </p:txBody>
      </p:sp>
      <p:graphicFrame>
        <p:nvGraphicFramePr>
          <p:cNvPr id="13" name="Table 12">
            <a:extLst>
              <a:ext uri="{FF2B5EF4-FFF2-40B4-BE49-F238E27FC236}">
                <a16:creationId xmlns:a16="http://schemas.microsoft.com/office/drawing/2014/main" id="{D8B16C94-701C-D074-E1E9-1D8D367ABC90}"/>
              </a:ext>
            </a:extLst>
          </p:cNvPr>
          <p:cNvGraphicFramePr>
            <a:graphicFrameLocks noGrp="1"/>
          </p:cNvGraphicFramePr>
          <p:nvPr>
            <p:extLst>
              <p:ext uri="{D42A27DB-BD31-4B8C-83A1-F6EECF244321}">
                <p14:modId xmlns:p14="http://schemas.microsoft.com/office/powerpoint/2010/main" val="1905296353"/>
              </p:ext>
            </p:extLst>
          </p:nvPr>
        </p:nvGraphicFramePr>
        <p:xfrm>
          <a:off x="7003915" y="5726855"/>
          <a:ext cx="4914139" cy="731520"/>
        </p:xfrm>
        <a:graphic>
          <a:graphicData uri="http://schemas.openxmlformats.org/drawingml/2006/table">
            <a:tbl>
              <a:tblPr bandRow="1">
                <a:tableStyleId>{8A107856-5554-42FB-B03E-39F5DBC370BA}</a:tableStyleId>
              </a:tblPr>
              <a:tblGrid>
                <a:gridCol w="2125415">
                  <a:extLst>
                    <a:ext uri="{9D8B030D-6E8A-4147-A177-3AD203B41FA5}">
                      <a16:colId xmlns:a16="http://schemas.microsoft.com/office/drawing/2014/main" val="3798370549"/>
                    </a:ext>
                  </a:extLst>
                </a:gridCol>
                <a:gridCol w="2788724">
                  <a:extLst>
                    <a:ext uri="{9D8B030D-6E8A-4147-A177-3AD203B41FA5}">
                      <a16:colId xmlns:a16="http://schemas.microsoft.com/office/drawing/2014/main" val="329057420"/>
                    </a:ext>
                  </a:extLst>
                </a:gridCol>
              </a:tblGrid>
              <a:tr h="254518">
                <a:tc>
                  <a:txBody>
                    <a:bodyPr/>
                    <a:lstStyle/>
                    <a:p>
                      <a:r>
                        <a:rPr lang="en-US" dirty="0" err="1"/>
                        <a:t>article_id</a:t>
                      </a:r>
                      <a:endParaRPr lang="en-US" dirty="0"/>
                    </a:p>
                  </a:txBody>
                  <a:tcPr/>
                </a:tc>
                <a:tc>
                  <a:txBody>
                    <a:bodyPr/>
                    <a:lstStyle/>
                    <a:p>
                      <a:r>
                        <a:rPr lang="en-US" dirty="0"/>
                        <a:t>Connect to main table</a:t>
                      </a:r>
                    </a:p>
                  </a:txBody>
                  <a:tcPr/>
                </a:tc>
                <a:extLst>
                  <a:ext uri="{0D108BD9-81ED-4DB2-BD59-A6C34878D82A}">
                    <a16:rowId xmlns:a16="http://schemas.microsoft.com/office/drawing/2014/main" val="638743586"/>
                  </a:ext>
                </a:extLst>
              </a:tr>
              <a:tr h="254518">
                <a:tc>
                  <a:txBody>
                    <a:bodyPr/>
                    <a:lstStyle/>
                    <a:p>
                      <a:r>
                        <a:rPr lang="en-US" dirty="0" err="1"/>
                        <a:t>article_audio</a:t>
                      </a:r>
                      <a:endParaRPr lang="en-US" dirty="0"/>
                    </a:p>
                  </a:txBody>
                  <a:tcPr/>
                </a:tc>
                <a:tc>
                  <a:txBody>
                    <a:bodyPr/>
                    <a:lstStyle/>
                    <a:p>
                      <a:r>
                        <a:rPr lang="en-US" dirty="0"/>
                        <a:t>The audio of the article</a:t>
                      </a:r>
                    </a:p>
                  </a:txBody>
                  <a:tcPr/>
                </a:tc>
                <a:extLst>
                  <a:ext uri="{0D108BD9-81ED-4DB2-BD59-A6C34878D82A}">
                    <a16:rowId xmlns:a16="http://schemas.microsoft.com/office/drawing/2014/main" val="3960174277"/>
                  </a:ext>
                </a:extLst>
              </a:tr>
            </a:tbl>
          </a:graphicData>
        </a:graphic>
      </p:graphicFrame>
    </p:spTree>
    <p:extLst>
      <p:ext uri="{BB962C8B-B14F-4D97-AF65-F5344CB8AC3E}">
        <p14:creationId xmlns:p14="http://schemas.microsoft.com/office/powerpoint/2010/main" val="362969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A3EF53-8527-783F-9045-839F5703497D}"/>
              </a:ext>
            </a:extLst>
          </p:cNvPr>
          <p:cNvSpPr txBox="1"/>
          <p:nvPr/>
        </p:nvSpPr>
        <p:spPr>
          <a:xfrm>
            <a:off x="3967994" y="637455"/>
            <a:ext cx="2768366" cy="523220"/>
          </a:xfrm>
          <a:prstGeom prst="rect">
            <a:avLst/>
          </a:prstGeom>
          <a:noFill/>
        </p:spPr>
        <p:txBody>
          <a:bodyPr wrap="square">
            <a:spAutoFit/>
          </a:bodyPr>
          <a:lstStyle/>
          <a:p>
            <a:r>
              <a:rPr lang="en-US" sz="2800" b="1" u="sng" dirty="0"/>
              <a:t>Users Database</a:t>
            </a:r>
          </a:p>
        </p:txBody>
      </p:sp>
      <p:graphicFrame>
        <p:nvGraphicFramePr>
          <p:cNvPr id="4" name="Table 3">
            <a:extLst>
              <a:ext uri="{FF2B5EF4-FFF2-40B4-BE49-F238E27FC236}">
                <a16:creationId xmlns:a16="http://schemas.microsoft.com/office/drawing/2014/main" id="{ADCAD74F-9178-73A3-D408-F4AB898D84B1}"/>
              </a:ext>
            </a:extLst>
          </p:cNvPr>
          <p:cNvGraphicFramePr>
            <a:graphicFrameLocks noGrp="1"/>
          </p:cNvGraphicFramePr>
          <p:nvPr>
            <p:extLst>
              <p:ext uri="{D42A27DB-BD31-4B8C-83A1-F6EECF244321}">
                <p14:modId xmlns:p14="http://schemas.microsoft.com/office/powerpoint/2010/main" val="1269365805"/>
              </p:ext>
            </p:extLst>
          </p:nvPr>
        </p:nvGraphicFramePr>
        <p:xfrm>
          <a:off x="447413" y="2414242"/>
          <a:ext cx="4502092" cy="2494280"/>
        </p:xfrm>
        <a:graphic>
          <a:graphicData uri="http://schemas.openxmlformats.org/drawingml/2006/table">
            <a:tbl>
              <a:tblPr bandRow="1">
                <a:tableStyleId>{8A107856-5554-42FB-B03E-39F5DBC370BA}</a:tableStyleId>
              </a:tblPr>
              <a:tblGrid>
                <a:gridCol w="1716947">
                  <a:extLst>
                    <a:ext uri="{9D8B030D-6E8A-4147-A177-3AD203B41FA5}">
                      <a16:colId xmlns:a16="http://schemas.microsoft.com/office/drawing/2014/main" val="1797325488"/>
                    </a:ext>
                  </a:extLst>
                </a:gridCol>
                <a:gridCol w="2785145">
                  <a:extLst>
                    <a:ext uri="{9D8B030D-6E8A-4147-A177-3AD203B41FA5}">
                      <a16:colId xmlns:a16="http://schemas.microsoft.com/office/drawing/2014/main" val="839438365"/>
                    </a:ext>
                  </a:extLst>
                </a:gridCol>
              </a:tblGrid>
              <a:tr h="370840">
                <a:tc>
                  <a:txBody>
                    <a:bodyPr/>
                    <a:lstStyle/>
                    <a:p>
                      <a:r>
                        <a:rPr lang="en-US" dirty="0" err="1"/>
                        <a:t>user_id</a:t>
                      </a:r>
                      <a:endParaRPr lang="en-US" dirty="0"/>
                    </a:p>
                  </a:txBody>
                  <a:tcPr/>
                </a:tc>
                <a:tc>
                  <a:txBody>
                    <a:bodyPr/>
                    <a:lstStyle/>
                    <a:p>
                      <a:r>
                        <a:rPr lang="en-US" dirty="0"/>
                        <a:t>PK</a:t>
                      </a:r>
                    </a:p>
                  </a:txBody>
                  <a:tcPr/>
                </a:tc>
                <a:extLst>
                  <a:ext uri="{0D108BD9-81ED-4DB2-BD59-A6C34878D82A}">
                    <a16:rowId xmlns:a16="http://schemas.microsoft.com/office/drawing/2014/main" val="91383774"/>
                  </a:ext>
                </a:extLst>
              </a:tr>
              <a:tr h="370840">
                <a:tc>
                  <a:txBody>
                    <a:bodyPr/>
                    <a:lstStyle/>
                    <a:p>
                      <a:r>
                        <a:rPr lang="en-US" dirty="0"/>
                        <a:t>username</a:t>
                      </a:r>
                    </a:p>
                  </a:txBody>
                  <a:tcPr/>
                </a:tc>
                <a:tc>
                  <a:txBody>
                    <a:bodyPr/>
                    <a:lstStyle/>
                    <a:p>
                      <a:r>
                        <a:rPr lang="en-US" dirty="0"/>
                        <a:t>User’s chosen username</a:t>
                      </a:r>
                    </a:p>
                  </a:txBody>
                  <a:tcPr/>
                </a:tc>
                <a:extLst>
                  <a:ext uri="{0D108BD9-81ED-4DB2-BD59-A6C34878D82A}">
                    <a16:rowId xmlns:a16="http://schemas.microsoft.com/office/drawing/2014/main" val="1511793793"/>
                  </a:ext>
                </a:extLst>
              </a:tr>
              <a:tr h="370840">
                <a:tc>
                  <a:txBody>
                    <a:bodyPr/>
                    <a:lstStyle/>
                    <a:p>
                      <a:r>
                        <a:rPr lang="en-US" dirty="0"/>
                        <a:t>email</a:t>
                      </a:r>
                    </a:p>
                  </a:txBody>
                  <a:tcPr/>
                </a:tc>
                <a:tc>
                  <a:txBody>
                    <a:bodyPr/>
                    <a:lstStyle/>
                    <a:p>
                      <a:r>
                        <a:rPr lang="en-US" dirty="0"/>
                        <a:t>User’s email address</a:t>
                      </a:r>
                    </a:p>
                  </a:txBody>
                  <a:tcPr/>
                </a:tc>
                <a:extLst>
                  <a:ext uri="{0D108BD9-81ED-4DB2-BD59-A6C34878D82A}">
                    <a16:rowId xmlns:a16="http://schemas.microsoft.com/office/drawing/2014/main" val="2093049091"/>
                  </a:ext>
                </a:extLst>
              </a:tr>
              <a:tr h="370840">
                <a:tc>
                  <a:txBody>
                    <a:bodyPr/>
                    <a:lstStyle/>
                    <a:p>
                      <a:r>
                        <a:rPr lang="en-US" dirty="0"/>
                        <a:t>phone</a:t>
                      </a:r>
                    </a:p>
                  </a:txBody>
                  <a:tcPr/>
                </a:tc>
                <a:tc>
                  <a:txBody>
                    <a:bodyPr/>
                    <a:lstStyle/>
                    <a:p>
                      <a:r>
                        <a:rPr lang="en-US" dirty="0"/>
                        <a:t>User’s phone number</a:t>
                      </a:r>
                    </a:p>
                  </a:txBody>
                  <a:tcPr/>
                </a:tc>
                <a:extLst>
                  <a:ext uri="{0D108BD9-81ED-4DB2-BD59-A6C34878D82A}">
                    <a16:rowId xmlns:a16="http://schemas.microsoft.com/office/drawing/2014/main" val="709734367"/>
                  </a:ext>
                </a:extLst>
              </a:tr>
              <a:tr h="370840">
                <a:tc>
                  <a:txBody>
                    <a:bodyPr/>
                    <a:lstStyle/>
                    <a:p>
                      <a:r>
                        <a:rPr lang="en-US" dirty="0" err="1"/>
                        <a:t>reg_date</a:t>
                      </a:r>
                      <a:endParaRPr lang="en-US" dirty="0"/>
                    </a:p>
                  </a:txBody>
                  <a:tcPr/>
                </a:tc>
                <a:tc>
                  <a:txBody>
                    <a:bodyPr/>
                    <a:lstStyle/>
                    <a:p>
                      <a:r>
                        <a:rPr lang="en-US" dirty="0"/>
                        <a:t>User’s registration date</a:t>
                      </a:r>
                    </a:p>
                  </a:txBody>
                  <a:tcPr/>
                </a:tc>
                <a:extLst>
                  <a:ext uri="{0D108BD9-81ED-4DB2-BD59-A6C34878D82A}">
                    <a16:rowId xmlns:a16="http://schemas.microsoft.com/office/drawing/2014/main" val="2650756632"/>
                  </a:ext>
                </a:extLst>
              </a:tr>
              <a:tr h="370840">
                <a:tc>
                  <a:txBody>
                    <a:bodyPr/>
                    <a:lstStyle/>
                    <a:p>
                      <a:r>
                        <a:rPr lang="en-US" dirty="0" err="1"/>
                        <a:t>preference_id</a:t>
                      </a:r>
                      <a:endParaRPr lang="en-US" dirty="0"/>
                    </a:p>
                  </a:txBody>
                  <a:tcPr/>
                </a:tc>
                <a:tc>
                  <a:txBody>
                    <a:bodyPr/>
                    <a:lstStyle/>
                    <a:p>
                      <a:r>
                        <a:rPr lang="en-US" dirty="0"/>
                        <a:t>User preferences for news</a:t>
                      </a:r>
                    </a:p>
                  </a:txBody>
                  <a:tcPr/>
                </a:tc>
                <a:extLst>
                  <a:ext uri="{0D108BD9-81ED-4DB2-BD59-A6C34878D82A}">
                    <a16:rowId xmlns:a16="http://schemas.microsoft.com/office/drawing/2014/main" val="2184873874"/>
                  </a:ext>
                </a:extLst>
              </a:tr>
            </a:tbl>
          </a:graphicData>
        </a:graphic>
      </p:graphicFrame>
      <p:graphicFrame>
        <p:nvGraphicFramePr>
          <p:cNvPr id="5" name="Table 4">
            <a:extLst>
              <a:ext uri="{FF2B5EF4-FFF2-40B4-BE49-F238E27FC236}">
                <a16:creationId xmlns:a16="http://schemas.microsoft.com/office/drawing/2014/main" id="{2723BAD6-3BB8-2F1D-E6EE-AA1A9985780C}"/>
              </a:ext>
            </a:extLst>
          </p:cNvPr>
          <p:cNvGraphicFramePr>
            <a:graphicFrameLocks noGrp="1"/>
          </p:cNvGraphicFramePr>
          <p:nvPr>
            <p:extLst>
              <p:ext uri="{D42A27DB-BD31-4B8C-83A1-F6EECF244321}">
                <p14:modId xmlns:p14="http://schemas.microsoft.com/office/powerpoint/2010/main" val="2700419994"/>
              </p:ext>
            </p:extLst>
          </p:nvPr>
        </p:nvGraphicFramePr>
        <p:xfrm>
          <a:off x="5478011" y="2414242"/>
          <a:ext cx="5939405" cy="741680"/>
        </p:xfrm>
        <a:graphic>
          <a:graphicData uri="http://schemas.openxmlformats.org/drawingml/2006/table">
            <a:tbl>
              <a:tblPr bandRow="1">
                <a:tableStyleId>{8A107856-5554-42FB-B03E-39F5DBC370BA}</a:tableStyleId>
              </a:tblPr>
              <a:tblGrid>
                <a:gridCol w="1240607">
                  <a:extLst>
                    <a:ext uri="{9D8B030D-6E8A-4147-A177-3AD203B41FA5}">
                      <a16:colId xmlns:a16="http://schemas.microsoft.com/office/drawing/2014/main" val="1689297884"/>
                    </a:ext>
                  </a:extLst>
                </a:gridCol>
                <a:gridCol w="4698798">
                  <a:extLst>
                    <a:ext uri="{9D8B030D-6E8A-4147-A177-3AD203B41FA5}">
                      <a16:colId xmlns:a16="http://schemas.microsoft.com/office/drawing/2014/main" val="4064245171"/>
                    </a:ext>
                  </a:extLst>
                </a:gridCol>
              </a:tblGrid>
              <a:tr h="370840">
                <a:tc>
                  <a:txBody>
                    <a:bodyPr/>
                    <a:lstStyle/>
                    <a:p>
                      <a:r>
                        <a:rPr lang="en-US" dirty="0" err="1"/>
                        <a:t>user_id</a:t>
                      </a:r>
                      <a:endParaRPr lang="en-US" dirty="0"/>
                    </a:p>
                  </a:txBody>
                  <a:tcPr/>
                </a:tc>
                <a:tc>
                  <a:txBody>
                    <a:bodyPr/>
                    <a:lstStyle/>
                    <a:p>
                      <a:r>
                        <a:rPr lang="en-US" dirty="0"/>
                        <a:t>FK to </a:t>
                      </a:r>
                      <a:r>
                        <a:rPr lang="en-US" dirty="0" err="1"/>
                        <a:t>userdata</a:t>
                      </a:r>
                      <a:r>
                        <a:rPr lang="en-US" dirty="0"/>
                        <a:t> table</a:t>
                      </a:r>
                    </a:p>
                  </a:txBody>
                  <a:tcPr/>
                </a:tc>
                <a:extLst>
                  <a:ext uri="{0D108BD9-81ED-4DB2-BD59-A6C34878D82A}">
                    <a16:rowId xmlns:a16="http://schemas.microsoft.com/office/drawing/2014/main" val="3427385826"/>
                  </a:ext>
                </a:extLst>
              </a:tr>
              <a:tr h="370840">
                <a:tc>
                  <a:txBody>
                    <a:bodyPr/>
                    <a:lstStyle/>
                    <a:p>
                      <a:r>
                        <a:rPr lang="en-US" dirty="0" err="1"/>
                        <a:t>pass_hash</a:t>
                      </a:r>
                      <a:endParaRPr lang="en-US" dirty="0"/>
                    </a:p>
                  </a:txBody>
                  <a:tcPr/>
                </a:tc>
                <a:tc>
                  <a:txBody>
                    <a:bodyPr/>
                    <a:lstStyle/>
                    <a:p>
                      <a:r>
                        <a:rPr lang="en-US" dirty="0"/>
                        <a:t>Hashed password for authentication</a:t>
                      </a:r>
                    </a:p>
                  </a:txBody>
                  <a:tcPr/>
                </a:tc>
                <a:extLst>
                  <a:ext uri="{0D108BD9-81ED-4DB2-BD59-A6C34878D82A}">
                    <a16:rowId xmlns:a16="http://schemas.microsoft.com/office/drawing/2014/main" val="3057642132"/>
                  </a:ext>
                </a:extLst>
              </a:tr>
            </a:tbl>
          </a:graphicData>
        </a:graphic>
      </p:graphicFrame>
      <p:graphicFrame>
        <p:nvGraphicFramePr>
          <p:cNvPr id="6" name="Table 5">
            <a:extLst>
              <a:ext uri="{FF2B5EF4-FFF2-40B4-BE49-F238E27FC236}">
                <a16:creationId xmlns:a16="http://schemas.microsoft.com/office/drawing/2014/main" id="{10B3FD29-A629-2200-8080-16A9E254C78D}"/>
              </a:ext>
            </a:extLst>
          </p:cNvPr>
          <p:cNvGraphicFramePr>
            <a:graphicFrameLocks noGrp="1"/>
          </p:cNvGraphicFramePr>
          <p:nvPr>
            <p:extLst>
              <p:ext uri="{D42A27DB-BD31-4B8C-83A1-F6EECF244321}">
                <p14:modId xmlns:p14="http://schemas.microsoft.com/office/powerpoint/2010/main" val="1215784236"/>
              </p:ext>
            </p:extLst>
          </p:nvPr>
        </p:nvGraphicFramePr>
        <p:xfrm>
          <a:off x="5478011" y="4017459"/>
          <a:ext cx="6266576" cy="2225040"/>
        </p:xfrm>
        <a:graphic>
          <a:graphicData uri="http://schemas.openxmlformats.org/drawingml/2006/table">
            <a:tbl>
              <a:tblPr bandRow="1">
                <a:tableStyleId>{8A107856-5554-42FB-B03E-39F5DBC370BA}</a:tableStyleId>
              </a:tblPr>
              <a:tblGrid>
                <a:gridCol w="1727756">
                  <a:extLst>
                    <a:ext uri="{9D8B030D-6E8A-4147-A177-3AD203B41FA5}">
                      <a16:colId xmlns:a16="http://schemas.microsoft.com/office/drawing/2014/main" val="153140080"/>
                    </a:ext>
                  </a:extLst>
                </a:gridCol>
                <a:gridCol w="4538820">
                  <a:extLst>
                    <a:ext uri="{9D8B030D-6E8A-4147-A177-3AD203B41FA5}">
                      <a16:colId xmlns:a16="http://schemas.microsoft.com/office/drawing/2014/main" val="44548381"/>
                    </a:ext>
                  </a:extLst>
                </a:gridCol>
              </a:tblGrid>
              <a:tr h="370840">
                <a:tc>
                  <a:txBody>
                    <a:bodyPr/>
                    <a:lstStyle/>
                    <a:p>
                      <a:r>
                        <a:rPr lang="en-US" dirty="0" err="1"/>
                        <a:t>preference_id</a:t>
                      </a:r>
                      <a:endParaRPr lang="en-US" dirty="0"/>
                    </a:p>
                  </a:txBody>
                  <a:tcPr/>
                </a:tc>
                <a:tc>
                  <a:txBody>
                    <a:bodyPr/>
                    <a:lstStyle/>
                    <a:p>
                      <a:r>
                        <a:rPr lang="en-US" dirty="0"/>
                        <a:t>PK</a:t>
                      </a:r>
                    </a:p>
                  </a:txBody>
                  <a:tcPr/>
                </a:tc>
                <a:extLst>
                  <a:ext uri="{0D108BD9-81ED-4DB2-BD59-A6C34878D82A}">
                    <a16:rowId xmlns:a16="http://schemas.microsoft.com/office/drawing/2014/main" val="2738490796"/>
                  </a:ext>
                </a:extLst>
              </a:tr>
              <a:tr h="370840">
                <a:tc>
                  <a:txBody>
                    <a:bodyPr/>
                    <a:lstStyle/>
                    <a:p>
                      <a:r>
                        <a:rPr lang="en-US" dirty="0"/>
                        <a:t>category_id_1</a:t>
                      </a:r>
                    </a:p>
                  </a:txBody>
                  <a:tcPr/>
                </a:tc>
                <a:tc>
                  <a:txBody>
                    <a:bodyPr/>
                    <a:lstStyle/>
                    <a:p>
                      <a:r>
                        <a:rPr lang="en-US" dirty="0"/>
                        <a:t>compulsory category selection</a:t>
                      </a:r>
                    </a:p>
                  </a:txBody>
                  <a:tcPr/>
                </a:tc>
                <a:extLst>
                  <a:ext uri="{0D108BD9-81ED-4DB2-BD59-A6C34878D82A}">
                    <a16:rowId xmlns:a16="http://schemas.microsoft.com/office/drawing/2014/main" val="3405812666"/>
                  </a:ext>
                </a:extLst>
              </a:tr>
              <a:tr h="370840">
                <a:tc>
                  <a:txBody>
                    <a:bodyPr/>
                    <a:lstStyle/>
                    <a:p>
                      <a:r>
                        <a:rPr lang="en-US" dirty="0"/>
                        <a:t>category_id_2</a:t>
                      </a:r>
                    </a:p>
                  </a:txBody>
                  <a:tcPr/>
                </a:tc>
                <a:tc>
                  <a:txBody>
                    <a:bodyPr/>
                    <a:lstStyle/>
                    <a:p>
                      <a:r>
                        <a:rPr lang="en-US" dirty="0"/>
                        <a:t>optional category 2</a:t>
                      </a:r>
                    </a:p>
                  </a:txBody>
                  <a:tcPr/>
                </a:tc>
                <a:extLst>
                  <a:ext uri="{0D108BD9-81ED-4DB2-BD59-A6C34878D82A}">
                    <a16:rowId xmlns:a16="http://schemas.microsoft.com/office/drawing/2014/main" val="2786996898"/>
                  </a:ext>
                </a:extLst>
              </a:tr>
              <a:tr h="370840">
                <a:tc>
                  <a:txBody>
                    <a:bodyPr/>
                    <a:lstStyle/>
                    <a:p>
                      <a:r>
                        <a:rPr lang="en-US" dirty="0"/>
                        <a:t>category_id_3</a:t>
                      </a:r>
                    </a:p>
                  </a:txBody>
                  <a:tcPr/>
                </a:tc>
                <a:tc>
                  <a:txBody>
                    <a:bodyPr/>
                    <a:lstStyle/>
                    <a:p>
                      <a:r>
                        <a:rPr lang="en-US" dirty="0"/>
                        <a:t>optional category 3</a:t>
                      </a:r>
                    </a:p>
                  </a:txBody>
                  <a:tcPr/>
                </a:tc>
                <a:extLst>
                  <a:ext uri="{0D108BD9-81ED-4DB2-BD59-A6C34878D82A}">
                    <a16:rowId xmlns:a16="http://schemas.microsoft.com/office/drawing/2014/main" val="219253009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category_id_4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optional category 4</a:t>
                      </a:r>
                    </a:p>
                  </a:txBody>
                  <a:tcPr/>
                </a:tc>
                <a:extLst>
                  <a:ext uri="{0D108BD9-81ED-4DB2-BD59-A6C34878D82A}">
                    <a16:rowId xmlns:a16="http://schemas.microsoft.com/office/drawing/2014/main" val="320783460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category_id_5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optional category 5</a:t>
                      </a:r>
                    </a:p>
                  </a:txBody>
                  <a:tcPr/>
                </a:tc>
                <a:extLst>
                  <a:ext uri="{0D108BD9-81ED-4DB2-BD59-A6C34878D82A}">
                    <a16:rowId xmlns:a16="http://schemas.microsoft.com/office/drawing/2014/main" val="421714616"/>
                  </a:ext>
                </a:extLst>
              </a:tr>
            </a:tbl>
          </a:graphicData>
        </a:graphic>
      </p:graphicFrame>
      <p:sp>
        <p:nvSpPr>
          <p:cNvPr id="7" name="TextBox 6">
            <a:extLst>
              <a:ext uri="{FF2B5EF4-FFF2-40B4-BE49-F238E27FC236}">
                <a16:creationId xmlns:a16="http://schemas.microsoft.com/office/drawing/2014/main" id="{E872EA84-5F46-71CE-054A-8EB960E53436}"/>
              </a:ext>
            </a:extLst>
          </p:cNvPr>
          <p:cNvSpPr txBox="1"/>
          <p:nvPr/>
        </p:nvSpPr>
        <p:spPr>
          <a:xfrm>
            <a:off x="447413" y="1896568"/>
            <a:ext cx="2425857"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User Profile Table</a:t>
            </a:r>
          </a:p>
        </p:txBody>
      </p:sp>
      <p:sp>
        <p:nvSpPr>
          <p:cNvPr id="8" name="TextBox 7">
            <a:extLst>
              <a:ext uri="{FF2B5EF4-FFF2-40B4-BE49-F238E27FC236}">
                <a16:creationId xmlns:a16="http://schemas.microsoft.com/office/drawing/2014/main" id="{0508165E-F25D-5C77-BAAA-46A0B6F50969}"/>
              </a:ext>
            </a:extLst>
          </p:cNvPr>
          <p:cNvSpPr txBox="1"/>
          <p:nvPr/>
        </p:nvSpPr>
        <p:spPr>
          <a:xfrm>
            <a:off x="5602395" y="3471246"/>
            <a:ext cx="3091552"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User Preferences Table</a:t>
            </a:r>
          </a:p>
        </p:txBody>
      </p:sp>
      <p:sp>
        <p:nvSpPr>
          <p:cNvPr id="9" name="TextBox 8">
            <a:extLst>
              <a:ext uri="{FF2B5EF4-FFF2-40B4-BE49-F238E27FC236}">
                <a16:creationId xmlns:a16="http://schemas.microsoft.com/office/drawing/2014/main" id="{2E9D9C6C-139E-A03B-83A2-0705DC073113}"/>
              </a:ext>
            </a:extLst>
          </p:cNvPr>
          <p:cNvSpPr txBox="1"/>
          <p:nvPr/>
        </p:nvSpPr>
        <p:spPr>
          <a:xfrm>
            <a:off x="5478011" y="1896569"/>
            <a:ext cx="3500895" cy="461665"/>
          </a:xfrm>
          <a:prstGeom prst="rect">
            <a:avLst/>
          </a:prstGeom>
          <a:noFill/>
        </p:spPr>
        <p:txBody>
          <a:bodyPr wrap="none" rtlCol="0">
            <a:spAutoFit/>
          </a:bodyPr>
          <a:lstStyle/>
          <a:p>
            <a:r>
              <a:rPr lang="en-US" sz="2400" b="1" u="sng" dirty="0">
                <a:latin typeface="Calibri" panose="020F0502020204030204" pitchFamily="34" charset="0"/>
                <a:ea typeface="Calibri" panose="020F0502020204030204" pitchFamily="34" charset="0"/>
                <a:cs typeface="Calibri" panose="020F0502020204030204" pitchFamily="34" charset="0"/>
              </a:rPr>
              <a:t>User Authentication Table</a:t>
            </a:r>
          </a:p>
        </p:txBody>
      </p:sp>
    </p:spTree>
    <p:extLst>
      <p:ext uri="{BB962C8B-B14F-4D97-AF65-F5344CB8AC3E}">
        <p14:creationId xmlns:p14="http://schemas.microsoft.com/office/powerpoint/2010/main" val="278373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CE6C1-D21B-5203-ED8A-A9DE4A1F360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16D8F05-8214-1778-7478-BCC6A3AB5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094"/>
            <a:ext cx="12192000" cy="654181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8160394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TM03457503[[fn=Quotable]]</Template>
  <TotalTime>3291</TotalTime>
  <Words>1077</Words>
  <Application>Microsoft Office PowerPoint</Application>
  <PresentationFormat>Widescreen</PresentationFormat>
  <Paragraphs>241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Comic Sans MS</vt:lpstr>
      <vt:lpstr>Söhne</vt:lpstr>
      <vt:lpstr>Trebuchet MS</vt:lpstr>
      <vt:lpstr>Wingdings</vt:lpstr>
      <vt:lpstr>Wingdings 3</vt:lpstr>
      <vt:lpstr>Facet</vt:lpstr>
      <vt:lpstr>PowerPoint Presentation</vt:lpstr>
      <vt:lpstr>Presented By   </vt:lpstr>
      <vt:lpstr>INTRODUCTION:</vt:lpstr>
      <vt:lpstr>PROJECT OVERVIEW:</vt:lpstr>
      <vt:lpstr>OBJECTIVES:</vt:lpstr>
      <vt:lpstr>TABLES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CONCLUSION: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AFFAIRS USING SQL</dc:title>
  <dc:creator>Saurabh Singh</dc:creator>
  <cp:lastModifiedBy>Saurabh Singh</cp:lastModifiedBy>
  <cp:revision>9</cp:revision>
  <dcterms:created xsi:type="dcterms:W3CDTF">2024-03-22T12:03:40Z</dcterms:created>
  <dcterms:modified xsi:type="dcterms:W3CDTF">2024-03-26T10:07:04Z</dcterms:modified>
</cp:coreProperties>
</file>